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43681BA-E6EB-4AB4-9D0D-2F4A28ACB2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D95187A-8D9C-4EB2-A03D-8923E694639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D34D8ED-CB85-48B7-8ECE-3F1233397BE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822C57C-EED2-4D64-8FD4-5481553C13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977DCC3-2EB7-4D58-BCA7-5E3BFEE9A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F0D684B-B0F9-4B60-8F40-0498DB59FFF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65E6C0F-6613-44EA-B4A5-EEFA145849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AAFF003-4EA8-4A99-8FF1-C2B2F74E6A1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D55C12F-4918-46E2-A9E6-CD15D819D15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BD587303-41B6-4F7C-B1A4-24AB1A381E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B79FCF32-238D-4523-B1FD-EC7B365D7A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D24274F-555D-49AA-83A3-C5A6B18D39D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155C74B-296B-43F9-8C91-8EF6BCBF4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7A81E-96BD-4907-A764-3E0BF6178E7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E712208-C1D7-4800-81EC-E96B1E373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6E717E6-DCFA-413B-9249-2F4DFCFC2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B147C-8568-4728-99D4-D7BABCAEEAB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8772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D5433E4-DA8D-4440-B52E-CE1074228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D3807-7E5C-4494-A56B-84203E6AC5C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4F62056-DDA5-4ED8-89FB-E2ED157DC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6E6874B-CF42-42AA-8F4B-CCB03FB21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B951F6-5CCD-4967-8E9A-A5BD835B8E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1733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5CE88C7-80C4-4E4F-A9C8-8B502EB02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E64F3-A040-49D0-8505-752B8F64E1A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353CCEB-4318-48DA-8956-82812A5EC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1F443B3-24EC-49AA-82F8-4FD14DC1C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27111-E196-4900-B168-F08D1A3B12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2935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7F6AC10-EE90-4A7B-AA76-A3C999A41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917BC-5429-408E-9D97-FFF69DE1500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F7DC2C1-3830-4574-9FB4-1B4BD326E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66FEAC7-C494-4013-9D96-26806D894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D5B19-8A62-4EE3-AC21-C25C0501EC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04534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C35BFF9-37B2-48B0-B5D6-199774CCB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6AE6A-BA0C-415F-991B-42A94C0B13F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39683A9-E086-43F6-B845-CC63D4D31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580A990-BCED-4BEB-B99C-ACE7EFBD4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901AD-BF12-4CB6-9B49-CF5235C6CE7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2793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6EBCCF5-BA20-4F53-99E8-0775089B3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D23F9-BBD4-4889-AE53-AC396FE05B2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D800989-B55A-4840-81AE-6FFB8E244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662C30F-B1D3-4A5A-BC3B-D1E8BA65C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23FE9-365F-4260-8EC9-F0158BA7AB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3777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8ADCBA5-DF52-4ECA-8DB7-2E4B21966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0CB84-49F9-438B-A7C2-EECEBF8314E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E3CA709-0AD0-44A5-B242-2B16D80BE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82240B4-CD72-451B-ABB1-5C4C22B44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6FFEBB-8D6D-4D87-A5C0-F56519D08A7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506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425B7053-8E81-43D5-AFD9-6C334698A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51B22-F279-402C-824D-3F6995D89CB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D0B383B-EA3E-44FD-96AE-8EA3763B5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554C64A-B410-4CC4-A81B-55603794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9A4DD-4DA4-4156-A221-37D1964BED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342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3BCEBE0-7379-42CA-B692-CBE4B935D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809E2-F6BB-4F27-9F70-D39DC6671B3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3960808A-7922-4B70-9CCC-0241E0DC3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A481BED-D8CD-4482-9A33-C33A318CA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43C53F-14DD-4001-A2E1-F28DC3E9F28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376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2B3EAB2-C9FA-4B7B-9C5E-D0E20A666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DE1C8-0824-4DBA-8426-2ADBE881B9C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951D7E9-94E3-4CFD-A041-6B64B8EE4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EC92DB8-B956-4AE7-9F63-0C1B53112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5AB5-28E4-4683-A0AB-4B68DC1D6A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25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166852C-EE4D-4595-AEBD-FD50BA42C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6B21D-F711-4BBA-BB79-AF2B9EAFF83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28109E5-7396-45AC-B369-B0DE75168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DF36D70-55CB-4A50-91FF-BDA60F274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4E4131-0AA9-4339-BCD6-F8AAA9C9616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7206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4ACA65E-FD43-454F-92A8-1C8E0DF7EE5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D1468B6-FD22-4A4E-A866-CB6D65A4C2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AF58C89-05FB-4273-81CE-CDE6548D2C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BBE84EA-6B84-4695-A72A-A174F382793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2F68E61-1050-4C85-B738-639253AC4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51DDF84-66E6-421B-9340-150F5C321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69E451A-C21B-4851-B633-90D9CF92539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5F021729-3CC1-449B-8415-D4FBBF258AD8}"/>
              </a:ext>
            </a:extLst>
          </p:cNvPr>
          <p:cNvSpPr/>
          <p:nvPr/>
        </p:nvSpPr>
        <p:spPr>
          <a:xfrm>
            <a:off x="285750" y="758825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390AF0E3-24E1-4B31-87DE-BFC0A7E307E8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76233CB3-84C4-4F37-8890-AD9514D2056F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5610F33C-B2AA-4048-A524-7CF9938109FF}"/>
              </a:ext>
            </a:extLst>
          </p:cNvPr>
          <p:cNvSpPr/>
          <p:nvPr/>
        </p:nvSpPr>
        <p:spPr>
          <a:xfrm>
            <a:off x="1357313" y="857250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905CB23-3B40-4D17-975A-B472B1AEE7BA}"/>
              </a:ext>
            </a:extLst>
          </p:cNvPr>
          <p:cNvSpPr/>
          <p:nvPr/>
        </p:nvSpPr>
        <p:spPr>
          <a:xfrm>
            <a:off x="1357313" y="15716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BCA954BD-3BCF-46E7-962B-46A438B0EC58}"/>
              </a:ext>
            </a:extLst>
          </p:cNvPr>
          <p:cNvSpPr/>
          <p:nvPr/>
        </p:nvSpPr>
        <p:spPr>
          <a:xfrm>
            <a:off x="285750" y="2589213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588FB32-5058-425F-84CF-340BFCD274D5}"/>
              </a:ext>
            </a:extLst>
          </p:cNvPr>
          <p:cNvSpPr/>
          <p:nvPr/>
        </p:nvSpPr>
        <p:spPr>
          <a:xfrm>
            <a:off x="1357313" y="2687638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726566AD-21B5-4569-BD1B-01A2F86E3B89}"/>
              </a:ext>
            </a:extLst>
          </p:cNvPr>
          <p:cNvSpPr/>
          <p:nvPr/>
        </p:nvSpPr>
        <p:spPr>
          <a:xfrm>
            <a:off x="1357313" y="3402013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7F8D7D07-1696-46FA-A8E1-4AAB44EAA63D}"/>
              </a:ext>
            </a:extLst>
          </p:cNvPr>
          <p:cNvSpPr/>
          <p:nvPr/>
        </p:nvSpPr>
        <p:spPr>
          <a:xfrm>
            <a:off x="285750" y="4429125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B395545-6D42-430C-A460-70229D537509}"/>
              </a:ext>
            </a:extLst>
          </p:cNvPr>
          <p:cNvSpPr/>
          <p:nvPr/>
        </p:nvSpPr>
        <p:spPr>
          <a:xfrm>
            <a:off x="1357313" y="4527550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FFDD6283-7ECE-462D-9FD2-F261CC74C7F0}"/>
              </a:ext>
            </a:extLst>
          </p:cNvPr>
          <p:cNvSpPr/>
          <p:nvPr/>
        </p:nvSpPr>
        <p:spPr>
          <a:xfrm>
            <a:off x="1357313" y="52419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43" name="円/楕円 42">
            <a:extLst>
              <a:ext uri="{FF2B5EF4-FFF2-40B4-BE49-F238E27FC236}">
                <a16:creationId xmlns:a16="http://schemas.microsoft.com/office/drawing/2014/main" id="{F01D0E51-B782-4A5F-B6B3-3F0439768850}"/>
              </a:ext>
            </a:extLst>
          </p:cNvPr>
          <p:cNvSpPr/>
          <p:nvPr/>
        </p:nvSpPr>
        <p:spPr>
          <a:xfrm>
            <a:off x="714375" y="887413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ED0B4512-FE54-4D9A-8B40-DFE77025ABF2}"/>
              </a:ext>
            </a:extLst>
          </p:cNvPr>
          <p:cNvSpPr/>
          <p:nvPr/>
        </p:nvSpPr>
        <p:spPr>
          <a:xfrm>
            <a:off x="714375" y="1601788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4" name="円/楕円 53">
            <a:extLst>
              <a:ext uri="{FF2B5EF4-FFF2-40B4-BE49-F238E27FC236}">
                <a16:creationId xmlns:a16="http://schemas.microsoft.com/office/drawing/2014/main" id="{3E257905-B038-439F-AC0F-0F32A2A63620}"/>
              </a:ext>
            </a:extLst>
          </p:cNvPr>
          <p:cNvSpPr/>
          <p:nvPr/>
        </p:nvSpPr>
        <p:spPr>
          <a:xfrm>
            <a:off x="714375" y="2700338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5" name="円/楕円 54">
            <a:extLst>
              <a:ext uri="{FF2B5EF4-FFF2-40B4-BE49-F238E27FC236}">
                <a16:creationId xmlns:a16="http://schemas.microsoft.com/office/drawing/2014/main" id="{EF81D06B-1199-467F-BFAA-A324D9CFCB12}"/>
              </a:ext>
            </a:extLst>
          </p:cNvPr>
          <p:cNvSpPr/>
          <p:nvPr/>
        </p:nvSpPr>
        <p:spPr>
          <a:xfrm>
            <a:off x="714375" y="3414713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6" name="円/楕円 55">
            <a:extLst>
              <a:ext uri="{FF2B5EF4-FFF2-40B4-BE49-F238E27FC236}">
                <a16:creationId xmlns:a16="http://schemas.microsoft.com/office/drawing/2014/main" id="{315A36EC-861E-4422-AD75-2E13B27F2449}"/>
              </a:ext>
            </a:extLst>
          </p:cNvPr>
          <p:cNvSpPr/>
          <p:nvPr/>
        </p:nvSpPr>
        <p:spPr>
          <a:xfrm>
            <a:off x="714375" y="4557713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7" name="円/楕円 56">
            <a:extLst>
              <a:ext uri="{FF2B5EF4-FFF2-40B4-BE49-F238E27FC236}">
                <a16:creationId xmlns:a16="http://schemas.microsoft.com/office/drawing/2014/main" id="{3E7E41C0-E260-4033-ACC3-20FE0081791A}"/>
              </a:ext>
            </a:extLst>
          </p:cNvPr>
          <p:cNvSpPr/>
          <p:nvPr/>
        </p:nvSpPr>
        <p:spPr>
          <a:xfrm>
            <a:off x="714375" y="5272088"/>
            <a:ext cx="571500" cy="5715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067" name="テキスト ボックス 225">
            <a:extLst>
              <a:ext uri="{FF2B5EF4-FFF2-40B4-BE49-F238E27FC236}">
                <a16:creationId xmlns:a16="http://schemas.microsoft.com/office/drawing/2014/main" id="{E738DAC1-2553-4283-9E79-52E28D9DA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73183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FAQ</a:t>
            </a:r>
            <a:endParaRPr lang="ja-JP" altLang="en-US" sz="2500" b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38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よくある質問・Q&amp;A・FAQなどに使えるテンプレートです。商品や、サービスの提案資料にご活用下さい。</dc:description>
  <cp:revision>6</cp:revision>
  <dcterms:created xsi:type="dcterms:W3CDTF">2009-02-20T09:16:29Z</dcterms:created>
  <dcterms:modified xsi:type="dcterms:W3CDTF">2021-08-07T15:04:49Z</dcterms:modified>
</cp:coreProperties>
</file>