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BCB8AE6-82B3-445B-BA66-54FE940151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631F145-AA4D-43D5-B148-782FB7EF4E6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75D50A-C952-4102-93B9-C609DC32505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487E559-EADE-454F-A7B9-F35B5F5D3C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05B4588-766F-408F-A1AC-2B9C9FE1C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D013F08-9D85-4D50-9D6B-BEE6E96BBF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05831DE-8493-4FEF-B21F-BD1C94D4B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B6561BD-CD3A-45BE-8308-820580F148A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9490372-3B87-4085-9C25-8F703DDA0DB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0884A6B-8769-41A2-9B7C-0337520A6CE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11A0C9A-B6F3-44CE-8423-3740B6F8C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55816C-6E9B-402A-A266-8C19B9E017E7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808129D-46F9-427C-892C-F480737D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3F26F-D79E-4A41-B884-A1ED705F3B3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B68EB1B-235F-48A6-B897-E71B9BB89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5751441-4290-4C24-B3F2-21708FFF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C0B23-A367-4214-BAAC-AD80C6A5D5C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69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B39BA0-2834-489D-8429-7626DC7E6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4F37E-AED6-4EDB-AC38-E40715F482A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4147FAF-7652-4CE3-A0C1-4158D0289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B2821A0-7988-4D56-B2D9-63F975F7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26C13-D590-4C85-8A06-C818BF6319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89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7010EFA-AFA9-41CB-9186-269FC0134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0EB32-C4DC-4AA4-9550-B56CF8F0573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716ADB-5DBE-43C2-98D7-54AE49787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4703A0A-CD27-406E-A651-9E4241DA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AEC787-AC99-48DD-9410-3ACE4ED230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7005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4C6DE6C-EE86-456F-8575-282EADC7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2A2A6-974C-4EC3-9388-74C63DF44CF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114ED39-D185-47D2-A52B-D350E6FB9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165D78-244B-4A54-86FD-7457DD5B4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76DEA-7C24-4D62-81FB-95AFB8E231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659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9839FE-BF73-4C5D-A5D4-E6E24FDC6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34033-AD05-46F2-A392-4A7A38D2A15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1974E8A-2FB8-42CB-B7A1-3B2D5BABF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B4F7D8-BF8A-4735-B66F-05D77978D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3A920-40EE-4CDF-9A43-CCC5C8E5DB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01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16AEED9-7503-499E-9972-D3448CC01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089F7-A7A9-4E04-B2AB-C2060ABB239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E5A1101-F5BC-40DC-9449-FA40B34D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45B25FC-982C-49AF-984A-CB727EF1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2ED30-C64A-4F2D-8BEA-BB2375C7CB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479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99E72D5-239D-4804-B5E4-20BDF74EF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9F1A5-35D3-46C9-9656-7D376A3AF2E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0E55525-F46F-4E3D-AA90-9F6031BA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6B2639CA-90CE-47E0-A645-60189750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D5477-4372-4789-A8C2-EA457CFDEA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276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3C5324E6-90E5-4B98-BA88-350C29780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94C1C-58D3-4A62-89FD-2F08733CABD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936F52B-92E1-44D6-A01C-9AC31A65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FC06B15-F7B9-4265-BCCF-D8285BEA1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DDB1F4-6D88-4AF7-B88A-53AEA31DFC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61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C555EA1-F5F9-457F-8440-4999A5C56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8979A-7D81-40C0-B3F6-51CA8C5890E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CCA5554-C50C-4FE6-83C4-738EB44CF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1204F3E-790A-49F7-A795-DD9FC05B4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EE3D2-1C3B-42F4-9159-429D2B67CD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991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43FE9FB-F97C-4821-94FA-E879726A5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583D9-B7FB-4DB0-BB96-5B83AEB3C62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A46C140-CD89-4B12-B51B-90A5FD646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B5851B2-7FD1-4DF0-91E3-1DEDB6887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72E19-E679-48F1-A24A-1519907629D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074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9EAB3BE-EC4F-453B-A033-C1986EE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EC5F8-5A2E-4E4B-9C32-31B7F482604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34C1870-0AC8-4698-B64F-016788A0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1B0AB45-411E-45E0-B447-48E9A0C22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BFEF3-8256-4375-B2E9-F4CF5F7EFED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698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92DFA9D-C0DB-4C6E-BF29-72CA44772F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E1DB05B-F30E-43DD-8119-DD858882AE9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94853EE-E1D9-44EB-9CF5-44CB94ACD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FA92409-BA59-4297-8CC0-A7656802D57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8D6667-A65F-4426-8846-B2C778BAB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CE530C-A024-44A4-89CA-C97B3A3CDF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74E29CD-5F89-43E0-9261-6D5283A5F59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91F43BEB-73AB-4DFD-AF32-2683D59F2C4D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BEF908E5-B499-41C6-BF3F-B3AD921B970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B13F521F-81E5-451E-9508-F37D57A35D43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1A4911DB-6144-4875-B97C-B4C9B2711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731837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FAQ</a:t>
            </a:r>
            <a:endParaRPr lang="ja-JP" altLang="en-US" sz="2500" b="1">
              <a:latin typeface="Calibri" panose="020F0502020204030204" pitchFamily="34" charset="0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F866933F-C58E-41A7-9459-7558CEE66460}"/>
              </a:ext>
            </a:extLst>
          </p:cNvPr>
          <p:cNvSpPr/>
          <p:nvPr/>
        </p:nvSpPr>
        <p:spPr>
          <a:xfrm>
            <a:off x="13573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9B41910-0AED-44E2-A68C-D35C693DBF83}"/>
              </a:ext>
            </a:extLst>
          </p:cNvPr>
          <p:cNvSpPr/>
          <p:nvPr/>
        </p:nvSpPr>
        <p:spPr>
          <a:xfrm>
            <a:off x="13573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181E92D0-99C3-4D1B-A471-7B1B21094BB2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D98DD863-48EE-43D7-8C3F-1D346C8910FB}"/>
              </a:ext>
            </a:extLst>
          </p:cNvPr>
          <p:cNvSpPr/>
          <p:nvPr/>
        </p:nvSpPr>
        <p:spPr>
          <a:xfrm>
            <a:off x="13573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1BB8CF9-2B63-4D29-A4FE-414D58618FD7}"/>
              </a:ext>
            </a:extLst>
          </p:cNvPr>
          <p:cNvSpPr/>
          <p:nvPr/>
        </p:nvSpPr>
        <p:spPr>
          <a:xfrm>
            <a:off x="13573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E3542535-0EE8-4830-9F83-618BF434240C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445F215-CBDF-45EA-A602-DBEFAAAAB124}"/>
              </a:ext>
            </a:extLst>
          </p:cNvPr>
          <p:cNvSpPr/>
          <p:nvPr/>
        </p:nvSpPr>
        <p:spPr>
          <a:xfrm>
            <a:off x="13573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981ED2CA-7B85-4FAB-ADD0-F4347C74DA80}"/>
              </a:ext>
            </a:extLst>
          </p:cNvPr>
          <p:cNvSpPr/>
          <p:nvPr/>
        </p:nvSpPr>
        <p:spPr>
          <a:xfrm>
            <a:off x="13573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43" name="円/楕円 42">
            <a:extLst>
              <a:ext uri="{FF2B5EF4-FFF2-40B4-BE49-F238E27FC236}">
                <a16:creationId xmlns:a16="http://schemas.microsoft.com/office/drawing/2014/main" id="{93667FDB-B6D5-4717-9472-6B4E09E3133E}"/>
              </a:ext>
            </a:extLst>
          </p:cNvPr>
          <p:cNvSpPr/>
          <p:nvPr/>
        </p:nvSpPr>
        <p:spPr>
          <a:xfrm>
            <a:off x="714375" y="8874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44" name="円/楕円 43">
            <a:extLst>
              <a:ext uri="{FF2B5EF4-FFF2-40B4-BE49-F238E27FC236}">
                <a16:creationId xmlns:a16="http://schemas.microsoft.com/office/drawing/2014/main" id="{04A0D671-1FD6-4D51-A399-7444988D5B3D}"/>
              </a:ext>
            </a:extLst>
          </p:cNvPr>
          <p:cNvSpPr/>
          <p:nvPr/>
        </p:nvSpPr>
        <p:spPr>
          <a:xfrm>
            <a:off x="714375" y="160178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4" name="円/楕円 53">
            <a:extLst>
              <a:ext uri="{FF2B5EF4-FFF2-40B4-BE49-F238E27FC236}">
                <a16:creationId xmlns:a16="http://schemas.microsoft.com/office/drawing/2014/main" id="{979FA5A0-B4C8-43FE-AEDA-BD051BEA86CE}"/>
              </a:ext>
            </a:extLst>
          </p:cNvPr>
          <p:cNvSpPr/>
          <p:nvPr/>
        </p:nvSpPr>
        <p:spPr>
          <a:xfrm>
            <a:off x="714375" y="270033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5" name="円/楕円 54">
            <a:extLst>
              <a:ext uri="{FF2B5EF4-FFF2-40B4-BE49-F238E27FC236}">
                <a16:creationId xmlns:a16="http://schemas.microsoft.com/office/drawing/2014/main" id="{8D95D9E7-9469-435E-942A-380F25F06160}"/>
              </a:ext>
            </a:extLst>
          </p:cNvPr>
          <p:cNvSpPr/>
          <p:nvPr/>
        </p:nvSpPr>
        <p:spPr>
          <a:xfrm>
            <a:off x="714375" y="34147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6" name="円/楕円 55">
            <a:extLst>
              <a:ext uri="{FF2B5EF4-FFF2-40B4-BE49-F238E27FC236}">
                <a16:creationId xmlns:a16="http://schemas.microsoft.com/office/drawing/2014/main" id="{72C85CC2-7A36-4BE7-9BB4-214E1EA07656}"/>
              </a:ext>
            </a:extLst>
          </p:cNvPr>
          <p:cNvSpPr/>
          <p:nvPr/>
        </p:nvSpPr>
        <p:spPr>
          <a:xfrm>
            <a:off x="714375" y="4557713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Q</a:t>
            </a:r>
            <a:endParaRPr lang="ja-JP" altLang="en-US" b="1" dirty="0">
              <a:solidFill>
                <a:schemeClr val="bg1"/>
              </a:solidFill>
            </a:endParaRPr>
          </a:p>
        </p:txBody>
      </p:sp>
      <p:sp>
        <p:nvSpPr>
          <p:cNvPr id="57" name="円/楕円 56">
            <a:extLst>
              <a:ext uri="{FF2B5EF4-FFF2-40B4-BE49-F238E27FC236}">
                <a16:creationId xmlns:a16="http://schemas.microsoft.com/office/drawing/2014/main" id="{4B1C39F0-0CF8-4981-BF99-CB942D0A4A6C}"/>
              </a:ext>
            </a:extLst>
          </p:cNvPr>
          <p:cNvSpPr/>
          <p:nvPr/>
        </p:nvSpPr>
        <p:spPr>
          <a:xfrm>
            <a:off x="714375" y="5272088"/>
            <a:ext cx="571500" cy="5715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b="1" dirty="0">
                <a:solidFill>
                  <a:schemeClr val="bg1"/>
                </a:solidFill>
              </a:rPr>
              <a:t>A</a:t>
            </a:r>
            <a:endParaRPr lang="ja-JP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2021-08-07T15:04:20Z</dcterms:modified>
</cp:coreProperties>
</file>