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A962FDB-CE9D-4C08-BECD-6303A73A2B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825097A-2998-4F66-80CF-202A7E0F88A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43A1EEE-87D6-4759-8A2B-6155A83BDA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CDC573E-BF70-4DB5-82E0-0D4CB1B9F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2AFEC17-E70A-4860-BFD2-6011C9548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F6D17A4-D927-417A-AB5B-C15F19246CE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D704D6A-BEAF-4FAB-B3F5-5F2959192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46E2CF2-4C99-45C3-873E-5D3253EDAE6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E76DE62-FEDD-49C9-B649-C41E90C619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B871358-A63B-46AF-94B3-22C4EFF2C4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9684E30-E013-4060-99F3-C4D8BAE8A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2F9A200-BB5A-47BC-AAC1-A6676B527A6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DF21B0-52E7-4716-83CA-3D3BBC149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11013-5A1E-4B3C-8863-93757DE243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A25FF8-0B97-49DE-828F-08BB1C3EC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26D1D9-5EF7-4880-9F54-4A7AD7BD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69C70-CFBA-4BD7-9CB5-DE38C4FDC7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499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F88397-B7D2-4DDA-B712-18B0EA43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A2194-03C5-480E-A1F9-0E2F87E46E0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04D028-6B07-47EA-A325-21EBACE8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E8A3754-0620-4F6E-9B93-06C5C4853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D81BAB-B032-44F5-970F-0E08619D16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92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FB9BE0B-FA13-4EC5-BC5A-4F1B3C133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44FA6-61F0-4FB4-BF3D-5EFF27FB10C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D9290B3-F100-45E5-9E97-C15239969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695D03-2F7B-42D3-93CB-C7B1143E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5A347-23EA-417D-BE09-1780D76D7A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856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D0BE879-22F9-421F-B01E-B3455803D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E1003-077C-44A6-A79A-3C7F278DFE0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3F8DEB-C66D-4EFC-BF9F-113C2A405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1F60433-EF87-4F00-A661-62AF255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CFD6F-96BE-4326-B3C6-D4AFF68D96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735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140C4FA-B952-4B22-AF8D-55D82B901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4423-77BE-4993-B75B-A33B2DBB02A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B3FEDA-32F9-45BA-A989-6E30C088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91934F-22ED-4F42-89E5-5955301F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BE15A-4F32-4FD9-ADB2-A0D2487FB9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500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66B8C14-95B5-41D3-AFAC-C02663A4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FC5A8-899D-4A1B-B02C-E364ADE5DA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DD75E5F-6B4C-4564-86E8-AD413659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998A553-8073-462D-976B-11F4DBE9C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753ED-FF4E-483A-A783-4F209288DA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144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DBBA802-336B-427E-A721-D5CF72F7B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FDB3B-0D4C-4BF9-8E2C-6DF26D1450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0D71FA2-77C6-42AE-B540-A276D91B1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B612506-E176-48FD-BEC9-73C35A13C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2DE2A-B586-492C-BEC4-7773FC4BDE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190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020B0B0-11FD-4AE5-A1B6-31251C3BD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5C674-0679-4343-AEA6-5CC18AD990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3F628D4-6FBA-4348-BED6-EFBE739E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9867B6B-8F64-4969-9799-51DB5C4B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77D17-B193-4483-AC77-CD71D9B26D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451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99C13BD-44F8-411D-8B54-D7D6C440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FFB82-C0AD-49D9-AF38-E8F1C13E63E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6769E1D-38C3-49F7-8818-25F1DFA14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D288D76-679A-4856-992A-17DCA765B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E95A2-F1CC-4683-A43D-01292DDB06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034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BC609FF-8502-4AD8-B198-694612930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9CB3E-7EB2-44FE-849A-5F595E8352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F01A951-2F36-4FD2-9A1C-844C49CC9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5ADC44A-709D-42E1-B5BC-A3BDD0F6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E1FDF-9E2C-49C8-9DBC-C77E8B9C8C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4935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89AA01B-0A03-438D-9EF4-FE2F28CB5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44CF1-A3E0-4D26-8568-2BE3F827E02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E7FEBD1-E835-4C61-8225-F4330232D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71F464E-8823-4E18-8AA8-8FB0F20E1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29A08-71D1-4889-80FD-52FC5E56EB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191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B6CF98B-DEE6-4E8A-9386-8AE3475C608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0737BF7-117B-40F8-9DA2-AED0624215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3BCC868-D1BF-4B7C-AB7E-B19FE45963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E995D5C-DF3D-4B74-B98B-7E2DA5B134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2DDCB76-51C2-4757-9917-CE8482C58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4AFC3E-D999-4040-9511-5D786E228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53EDD9C-360D-4567-9392-77C65A1B4F4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7E2429B-B19B-4B8A-B749-11F12C007DD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53D0B04-1460-4F22-8085-C8684ED10DC5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C556B69-1B3E-46F1-BC76-37A1413DE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/>
              <a:t>5W2H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408B226D-B4E8-4044-AE41-E3D2D83F61FD}"/>
              </a:ext>
            </a:extLst>
          </p:cNvPr>
          <p:cNvSpPr/>
          <p:nvPr/>
        </p:nvSpPr>
        <p:spPr>
          <a:xfrm>
            <a:off x="331788" y="13573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70A129AF-4442-4691-8D9E-A943B2B466C8}"/>
              </a:ext>
            </a:extLst>
          </p:cNvPr>
          <p:cNvSpPr/>
          <p:nvPr/>
        </p:nvSpPr>
        <p:spPr>
          <a:xfrm>
            <a:off x="3240088" y="13573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34C2DB12-DB58-4A6C-95DA-A406BB5533EC}"/>
              </a:ext>
            </a:extLst>
          </p:cNvPr>
          <p:cNvSpPr/>
          <p:nvPr/>
        </p:nvSpPr>
        <p:spPr>
          <a:xfrm>
            <a:off x="6145213" y="1343025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87D21B05-B76D-4C9C-B920-36825672E5A6}"/>
              </a:ext>
            </a:extLst>
          </p:cNvPr>
          <p:cNvSpPr/>
          <p:nvPr/>
        </p:nvSpPr>
        <p:spPr>
          <a:xfrm>
            <a:off x="331788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83E90101-DD3E-47F8-8ABF-C536A1134996}"/>
              </a:ext>
            </a:extLst>
          </p:cNvPr>
          <p:cNvSpPr/>
          <p:nvPr/>
        </p:nvSpPr>
        <p:spPr>
          <a:xfrm>
            <a:off x="3240088" y="30718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6F3743DB-AC43-402A-8F7F-ECF576D8559F}"/>
              </a:ext>
            </a:extLst>
          </p:cNvPr>
          <p:cNvSpPr/>
          <p:nvPr/>
        </p:nvSpPr>
        <p:spPr>
          <a:xfrm>
            <a:off x="331788" y="8572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Why  </a:t>
            </a:r>
            <a:r>
              <a:rPr lang="ja-JP" altLang="en-US" sz="24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E10812AA-E60E-47E3-A33C-B9EF12934DFA}"/>
              </a:ext>
            </a:extLst>
          </p:cNvPr>
          <p:cNvSpPr/>
          <p:nvPr/>
        </p:nvSpPr>
        <p:spPr>
          <a:xfrm>
            <a:off x="3240088" y="8572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What  </a:t>
            </a:r>
            <a:r>
              <a:rPr lang="ja-JP" altLang="en-US" sz="24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A0787DCE-FA96-479A-8E7D-662B1FC7CBCD}"/>
              </a:ext>
            </a:extLst>
          </p:cNvPr>
          <p:cNvSpPr/>
          <p:nvPr/>
        </p:nvSpPr>
        <p:spPr>
          <a:xfrm>
            <a:off x="6145213" y="842963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Where  </a:t>
            </a:r>
            <a:r>
              <a:rPr lang="ja-JP" altLang="en-US" sz="24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38C33CDD-629A-45BD-87BE-DD0B669584D6}"/>
              </a:ext>
            </a:extLst>
          </p:cNvPr>
          <p:cNvSpPr/>
          <p:nvPr/>
        </p:nvSpPr>
        <p:spPr>
          <a:xfrm>
            <a:off x="331788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When  </a:t>
            </a:r>
            <a:r>
              <a:rPr lang="ja-JP" altLang="en-US" sz="2400" dirty="0">
                <a:solidFill>
                  <a:schemeClr val="bg1"/>
                </a:solidFill>
              </a:rPr>
              <a:t>（時期）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CE7D2C56-C171-4C51-B7E1-4028556DE4D3}"/>
              </a:ext>
            </a:extLst>
          </p:cNvPr>
          <p:cNvSpPr/>
          <p:nvPr/>
        </p:nvSpPr>
        <p:spPr>
          <a:xfrm>
            <a:off x="3240088" y="25717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Who  </a:t>
            </a:r>
            <a:r>
              <a:rPr lang="ja-JP" altLang="en-US" sz="24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91D3D53A-498C-4ABC-8C55-48D8B35DEEEA}"/>
              </a:ext>
            </a:extLst>
          </p:cNvPr>
          <p:cNvSpPr/>
          <p:nvPr/>
        </p:nvSpPr>
        <p:spPr>
          <a:xfrm>
            <a:off x="312738" y="4789488"/>
            <a:ext cx="8542337" cy="12827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309624E0-0384-485C-80B5-58EEF83DF8F4}"/>
              </a:ext>
            </a:extLst>
          </p:cNvPr>
          <p:cNvSpPr/>
          <p:nvPr/>
        </p:nvSpPr>
        <p:spPr>
          <a:xfrm>
            <a:off x="312738" y="4286250"/>
            <a:ext cx="8542337" cy="50006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 </a:t>
            </a:r>
            <a:r>
              <a:rPr lang="ja-JP" altLang="en-US" sz="2400" dirty="0">
                <a:solidFill>
                  <a:schemeClr val="bg1"/>
                </a:solidFill>
              </a:rPr>
              <a:t>（手段・手法）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FEE8126D-A27F-4D37-B9BB-0AB278ACE8E8}"/>
              </a:ext>
            </a:extLst>
          </p:cNvPr>
          <p:cNvSpPr/>
          <p:nvPr/>
        </p:nvSpPr>
        <p:spPr>
          <a:xfrm>
            <a:off x="6145213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5AA71F41-ACB0-4E19-99B3-A2A96A0B7084}"/>
              </a:ext>
            </a:extLst>
          </p:cNvPr>
          <p:cNvSpPr/>
          <p:nvPr/>
        </p:nvSpPr>
        <p:spPr>
          <a:xfrm>
            <a:off x="6145213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much  </a:t>
            </a:r>
            <a:r>
              <a:rPr lang="ja-JP" altLang="en-US" sz="24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57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ビジネスの基本「5W2H」を書き込むテンプレートです。Howを書き込む場所を大きく取っています。企画書・提案書などにご活用下さい。</dc:description>
  <cp:revision>12</cp:revision>
  <dcterms:created xsi:type="dcterms:W3CDTF">2009-02-20T09:16:29Z</dcterms:created>
  <dcterms:modified xsi:type="dcterms:W3CDTF">2021-08-08T00:35:04Z</dcterms:modified>
</cp:coreProperties>
</file>