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93" r:id="rId2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77838" indent="-20638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57263" indent="-42863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436688" indent="-65088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914525" indent="-85725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CC66"/>
    <a:srgbClr val="FFFF99"/>
    <a:srgbClr val="FFCC99"/>
    <a:srgbClr val="FFFFCC"/>
    <a:srgbClr val="99FF66"/>
    <a:srgbClr val="66FF66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6A962FDB-CE9D-4C08-BECD-6303A73A2BE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F825097A-2998-4F66-80CF-202A7E0F88A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943A1EEE-87D6-4759-8A2B-6155A83BDA5A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4" name="スライド イメージ プレースホルダ 3">
            <a:extLst>
              <a:ext uri="{FF2B5EF4-FFF2-40B4-BE49-F238E27FC236}">
                <a16:creationId xmlns:a16="http://schemas.microsoft.com/office/drawing/2014/main" id="{0CDC573E-BF70-4DB5-82E0-0D4CB1B9FE1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>
            <a:extLst>
              <a:ext uri="{FF2B5EF4-FFF2-40B4-BE49-F238E27FC236}">
                <a16:creationId xmlns:a16="http://schemas.microsoft.com/office/drawing/2014/main" id="{E2AFEC17-E70A-4860-BFD2-6011C95483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1F6D17A4-D927-417A-AB5B-C15F19246CE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CD704D6A-BEAF-4FAB-B3F5-5F295919266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746E2CF2-4C99-45C3-873E-5D3253EDAE6F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1pPr>
    <a:lvl2pPr marL="477838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2pPr>
    <a:lvl3pPr marL="957263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3pPr>
    <a:lvl4pPr marL="1436688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4pPr>
    <a:lvl5pPr marL="1914525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5pPr>
    <a:lvl6pPr marL="2394539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6pPr>
    <a:lvl7pPr marL="2873447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7pPr>
    <a:lvl8pPr marL="3352355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8pPr>
    <a:lvl9pPr marL="3831263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>
            <a:extLst>
              <a:ext uri="{FF2B5EF4-FFF2-40B4-BE49-F238E27FC236}">
                <a16:creationId xmlns:a16="http://schemas.microsoft.com/office/drawing/2014/main" id="{EE76DE62-FEDD-49C9-B649-C41E90C619C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>
            <a:extLst>
              <a:ext uri="{FF2B5EF4-FFF2-40B4-BE49-F238E27FC236}">
                <a16:creationId xmlns:a16="http://schemas.microsoft.com/office/drawing/2014/main" id="{5B871358-A63B-46AF-94B3-22C4EFF2C4A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8196" name="スライド番号プレースホルダ 3">
            <a:extLst>
              <a:ext uri="{FF2B5EF4-FFF2-40B4-BE49-F238E27FC236}">
                <a16:creationId xmlns:a16="http://schemas.microsoft.com/office/drawing/2014/main" id="{49684E30-E013-4060-99F3-C4D8BAE8AD1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82F9A200-BB5A-47BC-AAC1-A6676B527A61}" type="slidenum">
              <a:rPr lang="ja-JP" altLang="en-US">
                <a:latin typeface="Calibri" panose="020F0502020204030204" pitchFamily="34" charset="0"/>
              </a:rPr>
              <a:pPr eaLnBrk="1" hangingPunct="1"/>
              <a:t>1</a:t>
            </a:fld>
            <a:endParaRPr lang="ja-JP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9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8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5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4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23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12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F6DF21B0-52E7-4716-83CA-3D3BBC149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C11013-5A1E-4B3C-8863-93757DE243AC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A8A25FF8-0B97-49DE-828F-08BB1C3EC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CD26D1D9-5EF7-4880-9F54-4A7AD7BD3B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369C70-CFBA-4BD7-9CB5-DE38C4FDC70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54997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7FF88397-B7D2-4DDA-B712-18B0EA4372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3A2194-03C5-480E-A1F9-0E2F87E46E0D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AB04D028-6B07-47EA-A325-21EBACE84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AE8A3754-0620-4F6E-9B93-06C5C4853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D81BAB-B032-44F5-970F-0E08619D16F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0928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BFB9BE0B-FA13-4EC5-BC5A-4F1B3C133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244FA6-61F0-4FB4-BF3D-5EFF27FB10CE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DD9290B3-F100-45E5-9E97-C15239969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CD695D03-2F7B-42D3-93CB-C7B1143E8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05A347-23EA-417D-BE09-1780D76D7AB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98560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0D0BE879-22F9-421F-B01E-B3455803D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9E1003-077C-44A6-A79A-3C7F278DFE08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9A3F8DEB-C66D-4EFC-BF9F-113C2A405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01F60433-EF87-4F00-A661-62AF255B1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1CFD6F-96BE-4326-B3C6-D4AFF68D960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37351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90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81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3672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563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453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344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235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3126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7140C4FA-B952-4B22-AF8D-55D82B901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F94423-77BE-4993-B75B-A33B2DBB02A1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8AB3FEDA-32F9-45BA-A989-6E30C088B8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D491934F-22ED-4F42-89E5-5955301FD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0BE15A-4F32-4FD9-ADB2-A0D2487FB99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65005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466B8C14-95B5-41D3-AFAC-C02663A4A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9FC5A8-899D-4A1B-B02C-E364ADE5DA10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EDD75E5F-6B4C-4564-86E8-AD413659C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5998A553-8073-462D-976B-11F4DBE9C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7753ED-FF4E-483A-A783-4F209288DA1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91441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>
            <a:extLst>
              <a:ext uri="{FF2B5EF4-FFF2-40B4-BE49-F238E27FC236}">
                <a16:creationId xmlns:a16="http://schemas.microsoft.com/office/drawing/2014/main" id="{2DBBA802-336B-427E-A721-D5CF72F7B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1FDB3B-0D4C-4BF9-8E2C-6DF26D14501E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8" name="フッター プレースホルダ 4">
            <a:extLst>
              <a:ext uri="{FF2B5EF4-FFF2-40B4-BE49-F238E27FC236}">
                <a16:creationId xmlns:a16="http://schemas.microsoft.com/office/drawing/2014/main" id="{00D71FA2-77C6-42AE-B540-A276D91B1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>
            <a:extLst>
              <a:ext uri="{FF2B5EF4-FFF2-40B4-BE49-F238E27FC236}">
                <a16:creationId xmlns:a16="http://schemas.microsoft.com/office/drawing/2014/main" id="{9B612506-E176-48FD-BEC9-73C35A13C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22DE2A-B586-492C-BEC4-7773FC4BDE2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41905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>
            <a:extLst>
              <a:ext uri="{FF2B5EF4-FFF2-40B4-BE49-F238E27FC236}">
                <a16:creationId xmlns:a16="http://schemas.microsoft.com/office/drawing/2014/main" id="{F020B0B0-11FD-4AE5-A1B6-31251C3BD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C5C674-0679-4343-AEA6-5CC18AD990DD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C3F628D4-6FBA-4348-BED6-EFBE739E05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D9867B6B-8F64-4969-9799-51DB5C4B2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577D17-B193-4483-AC77-CD71D9B26DD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64511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>
            <a:extLst>
              <a:ext uri="{FF2B5EF4-FFF2-40B4-BE49-F238E27FC236}">
                <a16:creationId xmlns:a16="http://schemas.microsoft.com/office/drawing/2014/main" id="{499C13BD-44F8-411D-8B54-D7D6C4406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1FFB82-C0AD-49D9-AF38-E8F1C13E63E6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3" name="フッター プレースホルダ 4">
            <a:extLst>
              <a:ext uri="{FF2B5EF4-FFF2-40B4-BE49-F238E27FC236}">
                <a16:creationId xmlns:a16="http://schemas.microsoft.com/office/drawing/2014/main" id="{D6769E1D-38C3-49F7-8818-25F1DFA14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>
            <a:extLst>
              <a:ext uri="{FF2B5EF4-FFF2-40B4-BE49-F238E27FC236}">
                <a16:creationId xmlns:a16="http://schemas.microsoft.com/office/drawing/2014/main" id="{0D288D76-679A-4856-992A-17DCA765B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6E95A2-F1CC-4683-A43D-01292DDB06B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60340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3BC609FF-8502-4AD8-B198-694612930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89CB3E-7EB2-44FE-849A-5F595E835212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9F01A951-2F36-4FD2-9A1C-844C49CC9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75ADC44A-709D-42E1-B5BC-A3BDD0F68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FE1FDF-9E2C-49C8-9DBC-C77E8B9C8C5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94935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400"/>
            </a:lvl1pPr>
            <a:lvl2pPr marL="478908" indent="0">
              <a:buNone/>
              <a:defRPr sz="2900"/>
            </a:lvl2pPr>
            <a:lvl3pPr marL="957816" indent="0">
              <a:buNone/>
              <a:defRPr sz="2500"/>
            </a:lvl3pPr>
            <a:lvl4pPr marL="1436724" indent="0">
              <a:buNone/>
              <a:defRPr sz="2100"/>
            </a:lvl4pPr>
            <a:lvl5pPr marL="1915631" indent="0">
              <a:buNone/>
              <a:defRPr sz="2100"/>
            </a:lvl5pPr>
            <a:lvl6pPr marL="2394539" indent="0">
              <a:buNone/>
              <a:defRPr sz="2100"/>
            </a:lvl6pPr>
            <a:lvl7pPr marL="2873447" indent="0">
              <a:buNone/>
              <a:defRPr sz="2100"/>
            </a:lvl7pPr>
            <a:lvl8pPr marL="3352355" indent="0">
              <a:buNone/>
              <a:defRPr sz="2100"/>
            </a:lvl8pPr>
            <a:lvl9pPr marL="3831263" indent="0">
              <a:buNone/>
              <a:defRPr sz="21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789AA01B-0A03-438D-9EF4-FE2F28CB5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944CF1-A3E0-4D26-8568-2BE3F827E029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EE7FEBD1-E835-4C61-8225-F4330232D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571F464E-8823-4E18-8AA8-8FB0F20E1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C29A08-71D1-4889-80FD-52FC5E56EB3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71918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AB6CF98B-DEE6-4E8A-9386-8AE3475C608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82" tIns="47891" rIns="95782" bIns="4789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50737BF7-117B-40F8-9DA2-AED0624215B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33BCC868-D1BF-4B7C-AB7E-B19FE45963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CE995D5C-DF3D-4B74-B98B-7E2DA5B13494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72DDCB76-51C2-4757-9917-CE8482C588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AA4AFC3E-D999-4040-9511-5D786E2281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5782" tIns="47891" rIns="95782" bIns="47891" numCol="1" anchor="ctr" anchorCtr="0" compatLnSpc="1">
            <a:prstTxWarp prst="textNoShape">
              <a:avLst/>
            </a:prstTxWarp>
          </a:bodyPr>
          <a:lstStyle>
            <a:lvl1pPr algn="r">
              <a:defRPr sz="13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353EDD9C-360D-4567-9392-77C65A1B4F48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78908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57816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436724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915631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58775" indent="-35877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7875" indent="-298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6975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4813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4238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3993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901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809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717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908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816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724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631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539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447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355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1263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正方形/長方形 214">
            <a:extLst>
              <a:ext uri="{FF2B5EF4-FFF2-40B4-BE49-F238E27FC236}">
                <a16:creationId xmlns:a16="http://schemas.microsoft.com/office/drawing/2014/main" id="{27E2429B-B19B-4B8A-B749-11F12C007DDA}"/>
              </a:ext>
            </a:extLst>
          </p:cNvPr>
          <p:cNvSpPr/>
          <p:nvPr/>
        </p:nvSpPr>
        <p:spPr>
          <a:xfrm>
            <a:off x="0" y="6357938"/>
            <a:ext cx="9144000" cy="500062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  <a:shade val="30000"/>
                  <a:satMod val="115000"/>
                </a:schemeClr>
              </a:gs>
              <a:gs pos="50000">
                <a:schemeClr val="bg1">
                  <a:lumMod val="65000"/>
                  <a:shade val="67500"/>
                  <a:satMod val="115000"/>
                </a:schemeClr>
              </a:gs>
              <a:gs pos="100000">
                <a:schemeClr val="bg1">
                  <a:lumMod val="65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216" name="正方形/長方形 215">
            <a:extLst>
              <a:ext uri="{FF2B5EF4-FFF2-40B4-BE49-F238E27FC236}">
                <a16:creationId xmlns:a16="http://schemas.microsoft.com/office/drawing/2014/main" id="{653D0B04-1460-4F22-8085-C8684ED10DC5}"/>
              </a:ext>
            </a:extLst>
          </p:cNvPr>
          <p:cNvSpPr/>
          <p:nvPr/>
        </p:nvSpPr>
        <p:spPr>
          <a:xfrm>
            <a:off x="-14288" y="469900"/>
            <a:ext cx="9144001" cy="4603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  <a:shade val="30000"/>
                  <a:satMod val="115000"/>
                </a:schemeClr>
              </a:gs>
              <a:gs pos="50000">
                <a:schemeClr val="bg1">
                  <a:lumMod val="65000"/>
                  <a:shade val="67500"/>
                  <a:satMod val="115000"/>
                </a:schemeClr>
              </a:gs>
              <a:gs pos="100000">
                <a:schemeClr val="bg1">
                  <a:lumMod val="65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2052" name="テキスト ボックス 225">
            <a:extLst>
              <a:ext uri="{FF2B5EF4-FFF2-40B4-BE49-F238E27FC236}">
                <a16:creationId xmlns:a16="http://schemas.microsoft.com/office/drawing/2014/main" id="{4C556B69-1B3E-46F1-BC76-37A1413DE1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188" y="44450"/>
            <a:ext cx="1049337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782" tIns="47891" rIns="95782" bIns="47891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 b="1"/>
              <a:t>5W2H</a:t>
            </a:r>
            <a:endParaRPr lang="ja-JP" altLang="en-US" sz="2400" b="1"/>
          </a:p>
        </p:txBody>
      </p:sp>
      <p:sp>
        <p:nvSpPr>
          <p:cNvPr id="56" name="角丸四角形 55">
            <a:extLst>
              <a:ext uri="{FF2B5EF4-FFF2-40B4-BE49-F238E27FC236}">
                <a16:creationId xmlns:a16="http://schemas.microsoft.com/office/drawing/2014/main" id="{408B226D-B4E8-4044-AE41-E3D2D83F61FD}"/>
              </a:ext>
            </a:extLst>
          </p:cNvPr>
          <p:cNvSpPr/>
          <p:nvPr/>
        </p:nvSpPr>
        <p:spPr>
          <a:xfrm>
            <a:off x="331788" y="1357313"/>
            <a:ext cx="2700337" cy="942975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ここに入力</a:t>
            </a:r>
          </a:p>
        </p:txBody>
      </p:sp>
      <p:sp>
        <p:nvSpPr>
          <p:cNvPr id="57" name="角丸四角形 56">
            <a:extLst>
              <a:ext uri="{FF2B5EF4-FFF2-40B4-BE49-F238E27FC236}">
                <a16:creationId xmlns:a16="http://schemas.microsoft.com/office/drawing/2014/main" id="{70A129AF-4442-4691-8D9E-A943B2B466C8}"/>
              </a:ext>
            </a:extLst>
          </p:cNvPr>
          <p:cNvSpPr/>
          <p:nvPr/>
        </p:nvSpPr>
        <p:spPr>
          <a:xfrm>
            <a:off x="3240088" y="1357313"/>
            <a:ext cx="2698750" cy="942975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ここに入力</a:t>
            </a:r>
          </a:p>
        </p:txBody>
      </p:sp>
      <p:sp>
        <p:nvSpPr>
          <p:cNvPr id="58" name="角丸四角形 57">
            <a:extLst>
              <a:ext uri="{FF2B5EF4-FFF2-40B4-BE49-F238E27FC236}">
                <a16:creationId xmlns:a16="http://schemas.microsoft.com/office/drawing/2014/main" id="{34C2DB12-DB58-4A6C-95DA-A406BB5533EC}"/>
              </a:ext>
            </a:extLst>
          </p:cNvPr>
          <p:cNvSpPr/>
          <p:nvPr/>
        </p:nvSpPr>
        <p:spPr>
          <a:xfrm>
            <a:off x="6145213" y="1343025"/>
            <a:ext cx="2700337" cy="942975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ここに入力</a:t>
            </a:r>
          </a:p>
        </p:txBody>
      </p:sp>
      <p:sp>
        <p:nvSpPr>
          <p:cNvPr id="59" name="角丸四角形 58">
            <a:extLst>
              <a:ext uri="{FF2B5EF4-FFF2-40B4-BE49-F238E27FC236}">
                <a16:creationId xmlns:a16="http://schemas.microsoft.com/office/drawing/2014/main" id="{87D21B05-B76D-4C9C-B920-36825672E5A6}"/>
              </a:ext>
            </a:extLst>
          </p:cNvPr>
          <p:cNvSpPr/>
          <p:nvPr/>
        </p:nvSpPr>
        <p:spPr>
          <a:xfrm>
            <a:off x="331788" y="3071813"/>
            <a:ext cx="2700337" cy="942975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ここに入力</a:t>
            </a:r>
          </a:p>
        </p:txBody>
      </p:sp>
      <p:sp>
        <p:nvSpPr>
          <p:cNvPr id="60" name="角丸四角形 59">
            <a:extLst>
              <a:ext uri="{FF2B5EF4-FFF2-40B4-BE49-F238E27FC236}">
                <a16:creationId xmlns:a16="http://schemas.microsoft.com/office/drawing/2014/main" id="{83E90101-DD3E-47F8-8ABF-C536A1134996}"/>
              </a:ext>
            </a:extLst>
          </p:cNvPr>
          <p:cNvSpPr/>
          <p:nvPr/>
        </p:nvSpPr>
        <p:spPr>
          <a:xfrm>
            <a:off x="3240088" y="3071813"/>
            <a:ext cx="2698750" cy="942975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ここに入力</a:t>
            </a:r>
          </a:p>
        </p:txBody>
      </p:sp>
      <p:sp>
        <p:nvSpPr>
          <p:cNvPr id="10" name="角丸四角形 9">
            <a:extLst>
              <a:ext uri="{FF2B5EF4-FFF2-40B4-BE49-F238E27FC236}">
                <a16:creationId xmlns:a16="http://schemas.microsoft.com/office/drawing/2014/main" id="{6F3743DB-AC43-402A-8F7F-ECF576D8559F}"/>
              </a:ext>
            </a:extLst>
          </p:cNvPr>
          <p:cNvSpPr/>
          <p:nvPr/>
        </p:nvSpPr>
        <p:spPr>
          <a:xfrm>
            <a:off x="331788" y="857250"/>
            <a:ext cx="2700337" cy="504825"/>
          </a:xfrm>
          <a:prstGeom prst="roundRect">
            <a:avLst>
              <a:gd name="adj" fmla="val 0"/>
            </a:avLst>
          </a:prstGeom>
          <a:gradFill flip="none" rotWithShape="1">
            <a:gsLst>
              <a:gs pos="0">
                <a:schemeClr val="bg1">
                  <a:lumMod val="65000"/>
                  <a:shade val="30000"/>
                  <a:satMod val="115000"/>
                </a:schemeClr>
              </a:gs>
              <a:gs pos="50000">
                <a:schemeClr val="bg1">
                  <a:lumMod val="65000"/>
                  <a:shade val="67500"/>
                  <a:satMod val="115000"/>
                </a:schemeClr>
              </a:gs>
              <a:gs pos="100000">
                <a:schemeClr val="bg1">
                  <a:lumMod val="65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>
              <a:defRPr/>
            </a:pPr>
            <a:r>
              <a:rPr lang="en-US" altLang="ja-JP" sz="2400" dirty="0">
                <a:solidFill>
                  <a:schemeClr val="bg1"/>
                </a:solidFill>
              </a:rPr>
              <a:t>Why  </a:t>
            </a:r>
            <a:r>
              <a:rPr lang="ja-JP" altLang="en-US" sz="2400" dirty="0">
                <a:solidFill>
                  <a:schemeClr val="bg1"/>
                </a:solidFill>
              </a:rPr>
              <a:t>（目的・狙い）</a:t>
            </a:r>
          </a:p>
        </p:txBody>
      </p:sp>
      <p:sp>
        <p:nvSpPr>
          <p:cNvPr id="11" name="角丸四角形 10">
            <a:extLst>
              <a:ext uri="{FF2B5EF4-FFF2-40B4-BE49-F238E27FC236}">
                <a16:creationId xmlns:a16="http://schemas.microsoft.com/office/drawing/2014/main" id="{E10812AA-E60E-47E3-A33C-B9EF12934DFA}"/>
              </a:ext>
            </a:extLst>
          </p:cNvPr>
          <p:cNvSpPr/>
          <p:nvPr/>
        </p:nvSpPr>
        <p:spPr>
          <a:xfrm>
            <a:off x="3240088" y="857250"/>
            <a:ext cx="2698750" cy="504825"/>
          </a:xfrm>
          <a:prstGeom prst="roundRect">
            <a:avLst>
              <a:gd name="adj" fmla="val 0"/>
            </a:avLst>
          </a:prstGeom>
          <a:gradFill flip="none" rotWithShape="1">
            <a:gsLst>
              <a:gs pos="0">
                <a:schemeClr val="bg1">
                  <a:lumMod val="65000"/>
                  <a:shade val="30000"/>
                  <a:satMod val="115000"/>
                </a:schemeClr>
              </a:gs>
              <a:gs pos="50000">
                <a:schemeClr val="bg1">
                  <a:lumMod val="65000"/>
                  <a:shade val="67500"/>
                  <a:satMod val="115000"/>
                </a:schemeClr>
              </a:gs>
              <a:gs pos="100000">
                <a:schemeClr val="bg1">
                  <a:lumMod val="65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>
              <a:defRPr/>
            </a:pPr>
            <a:r>
              <a:rPr lang="en-US" altLang="ja-JP" sz="2400" dirty="0">
                <a:solidFill>
                  <a:schemeClr val="bg1"/>
                </a:solidFill>
              </a:rPr>
              <a:t>What  </a:t>
            </a:r>
            <a:r>
              <a:rPr lang="ja-JP" altLang="en-US" sz="2400" dirty="0">
                <a:solidFill>
                  <a:schemeClr val="bg1"/>
                </a:solidFill>
              </a:rPr>
              <a:t>（対象）</a:t>
            </a:r>
          </a:p>
        </p:txBody>
      </p:sp>
      <p:sp>
        <p:nvSpPr>
          <p:cNvPr id="12" name="角丸四角形 11">
            <a:extLst>
              <a:ext uri="{FF2B5EF4-FFF2-40B4-BE49-F238E27FC236}">
                <a16:creationId xmlns:a16="http://schemas.microsoft.com/office/drawing/2014/main" id="{A0787DCE-FA96-479A-8E7D-662B1FC7CBCD}"/>
              </a:ext>
            </a:extLst>
          </p:cNvPr>
          <p:cNvSpPr/>
          <p:nvPr/>
        </p:nvSpPr>
        <p:spPr>
          <a:xfrm>
            <a:off x="6145213" y="842963"/>
            <a:ext cx="2700337" cy="504825"/>
          </a:xfrm>
          <a:prstGeom prst="roundRect">
            <a:avLst>
              <a:gd name="adj" fmla="val 0"/>
            </a:avLst>
          </a:prstGeom>
          <a:gradFill flip="none" rotWithShape="1">
            <a:gsLst>
              <a:gs pos="0">
                <a:schemeClr val="bg1">
                  <a:lumMod val="65000"/>
                  <a:shade val="30000"/>
                  <a:satMod val="115000"/>
                </a:schemeClr>
              </a:gs>
              <a:gs pos="50000">
                <a:schemeClr val="bg1">
                  <a:lumMod val="65000"/>
                  <a:shade val="67500"/>
                  <a:satMod val="115000"/>
                </a:schemeClr>
              </a:gs>
              <a:gs pos="100000">
                <a:schemeClr val="bg1">
                  <a:lumMod val="65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>
              <a:defRPr/>
            </a:pPr>
            <a:r>
              <a:rPr lang="en-US" altLang="ja-JP" sz="2400" dirty="0">
                <a:solidFill>
                  <a:schemeClr val="bg1"/>
                </a:solidFill>
              </a:rPr>
              <a:t>Where  </a:t>
            </a:r>
            <a:r>
              <a:rPr lang="ja-JP" altLang="en-US" sz="2400" dirty="0">
                <a:solidFill>
                  <a:schemeClr val="bg1"/>
                </a:solidFill>
              </a:rPr>
              <a:t>（場所）</a:t>
            </a:r>
          </a:p>
        </p:txBody>
      </p:sp>
      <p:sp>
        <p:nvSpPr>
          <p:cNvPr id="13" name="角丸四角形 12">
            <a:extLst>
              <a:ext uri="{FF2B5EF4-FFF2-40B4-BE49-F238E27FC236}">
                <a16:creationId xmlns:a16="http://schemas.microsoft.com/office/drawing/2014/main" id="{38C33CDD-629A-45BD-87BE-DD0B669584D6}"/>
              </a:ext>
            </a:extLst>
          </p:cNvPr>
          <p:cNvSpPr/>
          <p:nvPr/>
        </p:nvSpPr>
        <p:spPr>
          <a:xfrm>
            <a:off x="331788" y="2571750"/>
            <a:ext cx="2700337" cy="504825"/>
          </a:xfrm>
          <a:prstGeom prst="roundRect">
            <a:avLst>
              <a:gd name="adj" fmla="val 0"/>
            </a:avLst>
          </a:prstGeom>
          <a:gradFill flip="none" rotWithShape="1">
            <a:gsLst>
              <a:gs pos="0">
                <a:schemeClr val="bg1">
                  <a:lumMod val="65000"/>
                  <a:shade val="30000"/>
                  <a:satMod val="115000"/>
                </a:schemeClr>
              </a:gs>
              <a:gs pos="50000">
                <a:schemeClr val="bg1">
                  <a:lumMod val="65000"/>
                  <a:shade val="67500"/>
                  <a:satMod val="115000"/>
                </a:schemeClr>
              </a:gs>
              <a:gs pos="100000">
                <a:schemeClr val="bg1">
                  <a:lumMod val="65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>
              <a:defRPr/>
            </a:pPr>
            <a:r>
              <a:rPr lang="en-US" altLang="ja-JP" sz="2400" dirty="0">
                <a:solidFill>
                  <a:schemeClr val="bg1"/>
                </a:solidFill>
              </a:rPr>
              <a:t>When  </a:t>
            </a:r>
            <a:r>
              <a:rPr lang="ja-JP" altLang="en-US" sz="2400" dirty="0">
                <a:solidFill>
                  <a:schemeClr val="bg1"/>
                </a:solidFill>
              </a:rPr>
              <a:t>（時期）</a:t>
            </a:r>
            <a:endParaRPr lang="en-US" altLang="ja-JP" sz="2400" dirty="0">
              <a:solidFill>
                <a:schemeClr val="bg1"/>
              </a:solidFill>
            </a:endParaRPr>
          </a:p>
        </p:txBody>
      </p:sp>
      <p:sp>
        <p:nvSpPr>
          <p:cNvPr id="14" name="角丸四角形 13">
            <a:extLst>
              <a:ext uri="{FF2B5EF4-FFF2-40B4-BE49-F238E27FC236}">
                <a16:creationId xmlns:a16="http://schemas.microsoft.com/office/drawing/2014/main" id="{CE7D2C56-C171-4C51-B7E1-4028556DE4D3}"/>
              </a:ext>
            </a:extLst>
          </p:cNvPr>
          <p:cNvSpPr/>
          <p:nvPr/>
        </p:nvSpPr>
        <p:spPr>
          <a:xfrm>
            <a:off x="3240088" y="2571750"/>
            <a:ext cx="2698750" cy="504825"/>
          </a:xfrm>
          <a:prstGeom prst="roundRect">
            <a:avLst>
              <a:gd name="adj" fmla="val 0"/>
            </a:avLst>
          </a:prstGeom>
          <a:gradFill flip="none" rotWithShape="1">
            <a:gsLst>
              <a:gs pos="0">
                <a:schemeClr val="bg1">
                  <a:lumMod val="65000"/>
                  <a:shade val="30000"/>
                  <a:satMod val="115000"/>
                </a:schemeClr>
              </a:gs>
              <a:gs pos="50000">
                <a:schemeClr val="bg1">
                  <a:lumMod val="65000"/>
                  <a:shade val="67500"/>
                  <a:satMod val="115000"/>
                </a:schemeClr>
              </a:gs>
              <a:gs pos="100000">
                <a:schemeClr val="bg1">
                  <a:lumMod val="65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>
              <a:defRPr/>
            </a:pPr>
            <a:r>
              <a:rPr lang="en-US" altLang="ja-JP" sz="2400" dirty="0">
                <a:solidFill>
                  <a:schemeClr val="bg1"/>
                </a:solidFill>
              </a:rPr>
              <a:t>Who  </a:t>
            </a:r>
            <a:r>
              <a:rPr lang="ja-JP" altLang="en-US" sz="2400" dirty="0">
                <a:solidFill>
                  <a:schemeClr val="bg1"/>
                </a:solidFill>
              </a:rPr>
              <a:t>（担当者）</a:t>
            </a:r>
          </a:p>
        </p:txBody>
      </p:sp>
      <p:sp>
        <p:nvSpPr>
          <p:cNvPr id="22" name="角丸四角形 21">
            <a:extLst>
              <a:ext uri="{FF2B5EF4-FFF2-40B4-BE49-F238E27FC236}">
                <a16:creationId xmlns:a16="http://schemas.microsoft.com/office/drawing/2014/main" id="{91D3D53A-498C-4ABC-8C55-48D8B35DEEEA}"/>
              </a:ext>
            </a:extLst>
          </p:cNvPr>
          <p:cNvSpPr/>
          <p:nvPr/>
        </p:nvSpPr>
        <p:spPr>
          <a:xfrm>
            <a:off x="312738" y="4789488"/>
            <a:ext cx="8542337" cy="1282700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・ここに入力</a:t>
            </a:r>
          </a:p>
        </p:txBody>
      </p:sp>
      <p:sp>
        <p:nvSpPr>
          <p:cNvPr id="20" name="角丸四角形 19">
            <a:extLst>
              <a:ext uri="{FF2B5EF4-FFF2-40B4-BE49-F238E27FC236}">
                <a16:creationId xmlns:a16="http://schemas.microsoft.com/office/drawing/2014/main" id="{309624E0-0384-485C-80B5-58EEF83DF8F4}"/>
              </a:ext>
            </a:extLst>
          </p:cNvPr>
          <p:cNvSpPr/>
          <p:nvPr/>
        </p:nvSpPr>
        <p:spPr>
          <a:xfrm>
            <a:off x="312738" y="4286250"/>
            <a:ext cx="8542337" cy="500063"/>
          </a:xfrm>
          <a:prstGeom prst="roundRect">
            <a:avLst>
              <a:gd name="adj" fmla="val 0"/>
            </a:avLst>
          </a:prstGeom>
          <a:gradFill flip="none" rotWithShape="1">
            <a:gsLst>
              <a:gs pos="0">
                <a:schemeClr val="bg1">
                  <a:lumMod val="65000"/>
                  <a:shade val="30000"/>
                  <a:satMod val="115000"/>
                </a:schemeClr>
              </a:gs>
              <a:gs pos="50000">
                <a:schemeClr val="bg1">
                  <a:lumMod val="65000"/>
                  <a:shade val="67500"/>
                  <a:satMod val="115000"/>
                </a:schemeClr>
              </a:gs>
              <a:gs pos="100000">
                <a:schemeClr val="bg1">
                  <a:lumMod val="65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>
              <a:defRPr/>
            </a:pPr>
            <a:r>
              <a:rPr lang="en-US" altLang="ja-JP" sz="2400" dirty="0">
                <a:solidFill>
                  <a:schemeClr val="bg1"/>
                </a:solidFill>
              </a:rPr>
              <a:t>How  </a:t>
            </a:r>
            <a:r>
              <a:rPr lang="ja-JP" altLang="en-US" sz="2400" dirty="0">
                <a:solidFill>
                  <a:schemeClr val="bg1"/>
                </a:solidFill>
              </a:rPr>
              <a:t>（手段・手法）</a:t>
            </a:r>
            <a:endParaRPr lang="en-US" altLang="ja-JP" sz="2400" dirty="0">
              <a:solidFill>
                <a:schemeClr val="bg1"/>
              </a:solidFill>
            </a:endParaRPr>
          </a:p>
        </p:txBody>
      </p:sp>
      <p:sp>
        <p:nvSpPr>
          <p:cNvPr id="24" name="角丸四角形 23">
            <a:extLst>
              <a:ext uri="{FF2B5EF4-FFF2-40B4-BE49-F238E27FC236}">
                <a16:creationId xmlns:a16="http://schemas.microsoft.com/office/drawing/2014/main" id="{FEE8126D-A27F-4D37-B9BB-0AB278ACE8E8}"/>
              </a:ext>
            </a:extLst>
          </p:cNvPr>
          <p:cNvSpPr/>
          <p:nvPr/>
        </p:nvSpPr>
        <p:spPr>
          <a:xfrm>
            <a:off x="6145213" y="3071813"/>
            <a:ext cx="2700337" cy="942975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ここに入力</a:t>
            </a:r>
          </a:p>
        </p:txBody>
      </p:sp>
      <p:sp>
        <p:nvSpPr>
          <p:cNvPr id="25" name="角丸四角形 24">
            <a:extLst>
              <a:ext uri="{FF2B5EF4-FFF2-40B4-BE49-F238E27FC236}">
                <a16:creationId xmlns:a16="http://schemas.microsoft.com/office/drawing/2014/main" id="{5AA71F41-ACB0-4E19-99B3-A2A96A0B7084}"/>
              </a:ext>
            </a:extLst>
          </p:cNvPr>
          <p:cNvSpPr/>
          <p:nvPr/>
        </p:nvSpPr>
        <p:spPr>
          <a:xfrm>
            <a:off x="6145213" y="2571750"/>
            <a:ext cx="2700337" cy="504825"/>
          </a:xfrm>
          <a:prstGeom prst="roundRect">
            <a:avLst>
              <a:gd name="adj" fmla="val 0"/>
            </a:avLst>
          </a:prstGeom>
          <a:gradFill flip="none" rotWithShape="1">
            <a:gsLst>
              <a:gs pos="0">
                <a:schemeClr val="bg1">
                  <a:lumMod val="65000"/>
                  <a:shade val="30000"/>
                  <a:satMod val="115000"/>
                </a:schemeClr>
              </a:gs>
              <a:gs pos="50000">
                <a:schemeClr val="bg1">
                  <a:lumMod val="65000"/>
                  <a:shade val="67500"/>
                  <a:satMod val="115000"/>
                </a:schemeClr>
              </a:gs>
              <a:gs pos="100000">
                <a:schemeClr val="bg1">
                  <a:lumMod val="65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>
              <a:defRPr/>
            </a:pPr>
            <a:r>
              <a:rPr lang="en-US" altLang="ja-JP" sz="2400" dirty="0">
                <a:solidFill>
                  <a:schemeClr val="bg1"/>
                </a:solidFill>
              </a:rPr>
              <a:t>How much  </a:t>
            </a:r>
            <a:r>
              <a:rPr lang="ja-JP" altLang="en-US" sz="2400" dirty="0">
                <a:solidFill>
                  <a:schemeClr val="bg1"/>
                </a:solidFill>
              </a:rPr>
              <a:t>（コスト）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</TotalTime>
  <Words>57</Words>
  <Application>Microsoft Office PowerPoint</Application>
  <PresentationFormat>画面に合わせる 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ＭＳ Ｐゴシック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description>ビジネスの基本「5W2H」を書き込むテンプレートです。Howを書き込む場所を大きく取っています。企画書・提案書などにご活用下さい。</dc:description>
  <cp:revision>12</cp:revision>
  <dcterms:created xsi:type="dcterms:W3CDTF">2009-02-20T09:16:29Z</dcterms:created>
  <dcterms:modified xsi:type="dcterms:W3CDTF">2021-08-08T00:35:04Z</dcterms:modified>
</cp:coreProperties>
</file>