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1CBF526-3D4F-46A1-B100-F27F0E0987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6041BCA-AF53-496A-9732-2F754AE9B43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1248C2-196A-466A-AB3A-F1A538118C6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2CA2A7A-9F9F-4386-8E42-84B42303F2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4C386DD-E39D-4076-AC56-4961BC07EE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410A786-B43A-454E-87BE-23B2F0D1FF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0080164-8251-43C0-8FDF-AF747567E3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6711C3A-262D-4E1A-B625-DF3B76F765A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F679E8D-7A08-4228-B7C1-C25901DB1D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52A13EA-4969-40D7-B6B3-A87682B3D1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04431A4-3083-403F-8193-1B751F81FA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BCD72B-BD88-4807-8E7D-82664649FC4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86CF92-3685-4233-A43B-4E7EC0A96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BDE2E-A4D6-47D4-AD20-AB388C9C77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31E4B7-F4E5-4EB7-833A-46357E2C9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2DC156-C8A1-45B1-8C3E-2FBEAFFC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6C2CF-5DFF-4DAC-A2F3-98A776CE2D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952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CDF8C9-0110-4046-8FA4-E3C01E56C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63DB4-6276-4989-A033-235E8E0CF7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DAE1ED7-5302-412F-B28B-6CBBD152D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1DA3E3-C5CB-4596-839B-EC1D0E8B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3D01B-ADDB-4275-9465-888623E846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354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A69038-771F-4639-B52C-7B67A7ED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56FB-30ED-4045-8F01-B24D5570CCD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107C38-28CA-40BA-91F3-B7330608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F3D3861-6460-44AA-893E-760E422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F422D-A225-4F7B-AFD8-80A38A6779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417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17D06C-9972-498F-8E14-5A2BA63F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463E0-962D-45ED-AF1C-E70CFE05BF3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1C4AD6D-A3D9-44C1-B82F-C9AD66D2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7DE182-5AE7-433C-9A21-E1DD4C13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3631F-DA2A-492E-83D6-DCE0B1CDB1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663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800171-BFCA-4067-9453-85263431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7BE50-45D0-45E4-B98A-31C83141EA2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60EDE3-A8D2-4A3E-9D72-051ACE379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8D00D4-2591-45B8-BA5F-1CB5C418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354AD-1BD6-4177-8EDF-503EB69A5D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21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0A098D9-5535-4F16-BEE0-8DB04C2F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B33D4-70EF-4C3A-A285-9E02D37296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F51AF15-4C3D-492D-B4E9-110ED02B3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6967F8B-833D-471D-8260-D4632CCA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B69D7-071C-47C2-9AA6-4DA1414022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996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A214A2B-363C-478F-AF26-CF0BF361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B234-B11C-42A1-B656-84093A10BB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C5FC736-AF94-432E-9617-F69D30A0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286B4DA-9656-406E-8C7D-FC301E43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01A9A-CD2F-4D88-A0D5-0FF0823835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683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D197D58-0262-404D-9D85-081C4B3F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B4E15-F70F-40CC-A87A-29ECA7506D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D238CE7-745A-4978-9695-53C40D0E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86BDFF7-8F7D-4CDD-8847-57C7C331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CA088-3C8D-47CA-8560-8F4AB1E4A9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97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682E10F-AB34-44A1-96FF-73F8F4D20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7287F-0BE0-4B5B-A44A-BE74F197E5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49B1409-17F1-4085-915A-04C1464D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8E46C16-9020-472B-B5E1-376C7FDD8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B58A6-AF97-4606-B5EC-5C172AC567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613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B41614B-EAF2-441C-B051-5ADBE22C2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2EB1C-7E7B-416F-8AAB-701F98CE2C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25F73EB-C85D-44C6-937D-D2A12FBBD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CDCB49C-B152-4CC2-9BE0-2C74FC3A1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1565A-171C-49CD-92E6-7E4267C575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370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A524B22-B31B-468A-AAA6-A3E347178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5A362-B571-4663-A80A-D9C1588D0E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DCB8D53-F979-4DFA-93B8-75D8CB3E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CFFBEF-9A14-43E7-B2FA-33DD0CF3F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D7F56-B4ED-41C7-BAE7-738B785471E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159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35E2C3E-D1E6-4F5A-9EB1-BCE3F1F58C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1D6F3A9-EFB8-4A62-A923-83CF9FBED3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3FD2187-EA9B-4698-980E-236DA47F49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D78B391-C45E-4A2E-B061-3AF4D14B058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1E465F-D787-47F5-9A8B-D7F8BFD54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64CAA4-5CAD-4D9F-8EA3-E4E5D5BF3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944C0AB-1C31-4B26-95E3-F1CCF0323C9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9CE07A3-DCC1-4D40-9FFA-8FA3286469C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25E5480-C912-4E8B-834A-5B15F48C8B02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76F281E1-426D-4F6B-BBC6-006851E50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21F3E253-B57C-41E6-A525-C515279BB127}"/>
              </a:ext>
            </a:extLst>
          </p:cNvPr>
          <p:cNvSpPr/>
          <p:nvPr/>
        </p:nvSpPr>
        <p:spPr>
          <a:xfrm>
            <a:off x="331788" y="13573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5545436B-5B44-48F2-9709-19782779D2B9}"/>
              </a:ext>
            </a:extLst>
          </p:cNvPr>
          <p:cNvSpPr/>
          <p:nvPr/>
        </p:nvSpPr>
        <p:spPr>
          <a:xfrm>
            <a:off x="3240088" y="13573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88C07591-73FF-47DD-8243-FD4DE9739CF3}"/>
              </a:ext>
            </a:extLst>
          </p:cNvPr>
          <p:cNvSpPr/>
          <p:nvPr/>
        </p:nvSpPr>
        <p:spPr>
          <a:xfrm>
            <a:off x="6145213" y="1343025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DDD87C30-A0BB-446D-BF57-14A23BF79B9A}"/>
              </a:ext>
            </a:extLst>
          </p:cNvPr>
          <p:cNvSpPr/>
          <p:nvPr/>
        </p:nvSpPr>
        <p:spPr>
          <a:xfrm>
            <a:off x="331788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51D36CE4-688C-4ECA-BAC9-2413A08A243A}"/>
              </a:ext>
            </a:extLst>
          </p:cNvPr>
          <p:cNvSpPr/>
          <p:nvPr/>
        </p:nvSpPr>
        <p:spPr>
          <a:xfrm>
            <a:off x="3240088" y="3071813"/>
            <a:ext cx="2698750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A9D24CD5-F7D2-440D-909A-F052FAEE9848}"/>
              </a:ext>
            </a:extLst>
          </p:cNvPr>
          <p:cNvSpPr/>
          <p:nvPr/>
        </p:nvSpPr>
        <p:spPr>
          <a:xfrm>
            <a:off x="331788" y="8572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Why  </a:t>
            </a:r>
            <a:r>
              <a:rPr lang="ja-JP" altLang="en-US" sz="24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6AB27D45-0D91-4322-A4FC-CDD7AFC8B509}"/>
              </a:ext>
            </a:extLst>
          </p:cNvPr>
          <p:cNvSpPr/>
          <p:nvPr/>
        </p:nvSpPr>
        <p:spPr>
          <a:xfrm>
            <a:off x="3240088" y="8572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What  </a:t>
            </a:r>
            <a:r>
              <a:rPr lang="ja-JP" altLang="en-US" sz="24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572D4836-9148-499E-ACF2-F6515E189D68}"/>
              </a:ext>
            </a:extLst>
          </p:cNvPr>
          <p:cNvSpPr/>
          <p:nvPr/>
        </p:nvSpPr>
        <p:spPr>
          <a:xfrm>
            <a:off x="6145213" y="842963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Where  </a:t>
            </a:r>
            <a:r>
              <a:rPr lang="ja-JP" altLang="en-US" sz="24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015BD933-192F-47A9-BF63-F2E42102EC07}"/>
              </a:ext>
            </a:extLst>
          </p:cNvPr>
          <p:cNvSpPr/>
          <p:nvPr/>
        </p:nvSpPr>
        <p:spPr>
          <a:xfrm>
            <a:off x="331788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When  </a:t>
            </a:r>
            <a:r>
              <a:rPr lang="ja-JP" altLang="en-US" sz="2400" dirty="0">
                <a:solidFill>
                  <a:schemeClr val="bg1"/>
                </a:solidFill>
              </a:rPr>
              <a:t>（時期）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7953A3AF-C538-46AC-8009-8573162AAA2A}"/>
              </a:ext>
            </a:extLst>
          </p:cNvPr>
          <p:cNvSpPr/>
          <p:nvPr/>
        </p:nvSpPr>
        <p:spPr>
          <a:xfrm>
            <a:off x="3240088" y="2571750"/>
            <a:ext cx="2698750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Who  </a:t>
            </a:r>
            <a:r>
              <a:rPr lang="ja-JP" altLang="en-US" sz="24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28218BC1-D8A1-4E78-AFDB-4AC3DAC9B20D}"/>
              </a:ext>
            </a:extLst>
          </p:cNvPr>
          <p:cNvSpPr/>
          <p:nvPr/>
        </p:nvSpPr>
        <p:spPr>
          <a:xfrm>
            <a:off x="312738" y="4789488"/>
            <a:ext cx="8542337" cy="12827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16788EC8-B73A-4CE6-A46D-9DE0FA6741CD}"/>
              </a:ext>
            </a:extLst>
          </p:cNvPr>
          <p:cNvSpPr/>
          <p:nvPr/>
        </p:nvSpPr>
        <p:spPr>
          <a:xfrm>
            <a:off x="312738" y="4286250"/>
            <a:ext cx="8542337" cy="50006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 </a:t>
            </a:r>
            <a:r>
              <a:rPr lang="ja-JP" altLang="en-US" sz="2400" dirty="0">
                <a:solidFill>
                  <a:schemeClr val="bg1"/>
                </a:solidFill>
              </a:rPr>
              <a:t>（手段・手法）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2A4E0B45-E600-407E-9442-F9660264E6BC}"/>
              </a:ext>
            </a:extLst>
          </p:cNvPr>
          <p:cNvSpPr/>
          <p:nvPr/>
        </p:nvSpPr>
        <p:spPr>
          <a:xfrm>
            <a:off x="6145213" y="3071813"/>
            <a:ext cx="2700337" cy="9429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EC60BD86-FD9F-496F-B439-15D0917F41BF}"/>
              </a:ext>
            </a:extLst>
          </p:cNvPr>
          <p:cNvSpPr/>
          <p:nvPr/>
        </p:nvSpPr>
        <p:spPr>
          <a:xfrm>
            <a:off x="6145213" y="2571750"/>
            <a:ext cx="2700337" cy="504825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en-US" altLang="ja-JP" sz="2400" dirty="0">
                <a:solidFill>
                  <a:schemeClr val="bg1"/>
                </a:solidFill>
              </a:rPr>
              <a:t>How much  </a:t>
            </a:r>
            <a:r>
              <a:rPr lang="ja-JP" altLang="en-US" sz="24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ビジネスの基本「5W2H」を書き込むテンプレートです。Howを書き込む場所を大きく取っています。企画書・提案書などにご活用下さい。</dc:description>
  <cp:revision>12</cp:revision>
  <dcterms:created xsi:type="dcterms:W3CDTF">2009-02-20T09:16:29Z</dcterms:created>
  <dcterms:modified xsi:type="dcterms:W3CDTF">2021-08-08T00:34:33Z</dcterms:modified>
</cp:coreProperties>
</file>