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5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66"/>
    <a:srgbClr val="FFFF99"/>
    <a:srgbClr val="FFCC99"/>
    <a:srgbClr val="FFFFCC"/>
    <a:srgbClr val="99FF66"/>
    <a:srgbClr val="66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B08F9D2B-4B00-4C03-B9DA-E5463830FC2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08D5B5D-38D3-49BD-BFBD-0FB268C092F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B6D2152-CA9C-4BDA-AC18-C625FF22912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C2DB9BC4-A9BB-48B9-A120-56FE13A9A7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FD81B65-24F6-4569-A68B-2A01361936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CAAD497-6B35-4E38-A6D5-952C5DF7541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56F8296-E86D-4346-AC3D-BB9AD1DCCF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4FED797-EC95-4B02-AA27-196B8452FEA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55693CD4-5DCB-43AB-99CD-FD5D5EE9645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47BABD2A-F720-4020-9796-D97FB28CF08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2084D3E7-0E00-4D4E-8E37-95522D0718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AE48192-0C20-4C32-8C40-2229F31324D0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6660162-B729-4432-ABDA-652BCAEC1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8CA3D-B96B-4CBF-BEFA-2FF732AC285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52AACE4-4047-4C4E-8891-0CD986087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DA2F44C-4ACF-4421-8A0E-2290D6BF3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0F6CF-8165-4F38-8C4D-A393B834EA9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15170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7D842A2-90DB-4EE3-AFE0-1A1FE3D3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38DE2-CB46-481C-9519-00D8B670480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8859351-3109-4065-AD7D-417DB08AD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9107955-6CD5-4B74-8BC5-8953A02E0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BC1977-2321-471B-8DEB-52D39E19BC3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35452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0D38C9A-26AD-4D6C-A30A-350F78C65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FEEA1-34FC-41ED-905B-6E536F79ABF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855762F-AE33-42C8-8D63-A44BCF58C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1A3CBB2-6B4C-4077-A2FE-65FF57693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24DB8A-696D-43CF-8825-6894B628486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1370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A97638C-C644-4C51-98D9-45DF1FE2F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AEF3D-48CE-4A5F-8333-4288F5353AE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730B33C-47DD-4C83-B2EA-3BE87A33C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3F00C6A-5256-4A33-B0DD-92314C224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7460C7-E745-4BE8-80CC-E8DF999A067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8130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1924894-EB51-45B3-B334-DA7B48B7D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0FB24-3FD1-4C9F-BB66-0608011275B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9873413-BDC8-4181-A3F5-2D66A13C1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1AAF88E-D602-4F2D-A907-4C8C0C3C5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A536B-E479-45A9-913C-DD6182D8541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99560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CEDEC84-1D5D-449C-A4D4-2322587F0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E9CFE-02E6-47F0-90EA-0B8572326CA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0D122E5-0032-4688-88DA-C1439BC38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27F9205-69D0-4A83-BA73-4556A8562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F9A896-F0E2-493A-8197-FD671F95EB4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8254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C2A478A4-6059-43DA-B388-0E888B414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6195D-C37E-4721-BAD0-75E8D23F709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612D3E0-8B28-4571-96EC-DDFB84D7A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5F4DB5EC-80B9-4BF8-8802-218696AD3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196D91-2C68-489F-A7A3-D24A8D45033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9377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975FABA3-5A52-45F4-99CC-94A6EF6C1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21F32-A505-444A-817A-B0B85D099CE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EF3FD68-0B97-4E9C-90DD-790918C6F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84BC8457-FB0E-4840-BD74-1E1EE4469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B562D7-8013-4FDD-A3A9-B9563E36748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51483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9517681B-2F56-47CB-8326-7B2331F38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36748-82E2-44E6-9DCE-8321CCDDE81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A09C1B84-EA10-44B0-8E24-996645C5D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C0E4B2DE-EADC-4930-82C4-C850BC1EF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EF0DA-79E1-43CA-9B68-9023E1BD4FE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4968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5C75ADA-7381-4F59-BDE1-337F27DC0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29F4-FF7E-4DAE-9EB3-E85129B8B4B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6A8CF6C-7680-4C27-98D0-DC0C71B61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41384D8-6E8F-4A52-8D7D-8CF17AEB4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8E29F-8C23-44D9-8341-920CDCE0A76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5290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1203B29-2B60-4B96-9B35-77542F235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FBA98-E70E-43DD-A9BF-1213FDBB823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9431F6F-06E8-4D00-9AF1-9195DD320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665C9DA-6583-4873-8521-ACB4680E7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9144AA-2FE8-4194-9407-491DFE4B425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63544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3340469-7A5B-4EB7-93B8-4AF32397C6A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41600756-0BBE-4A33-9F0C-A579A0177D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F118717-E587-4AAD-8CB2-89B63D6DDD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6E1CDDC-2996-4183-91CB-8BB6BBB3D04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0B13CBF-E0B0-4904-9B8C-40722B1C8D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7FCA9BC-7810-4375-93B7-631C34CE50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AA05CCE-3053-42A1-A553-F893810D1B4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F9D8200E-4F0C-4263-9610-251550CA3057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55BFA017-4965-4BF3-95BC-4BEE65180471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ABB08C50-549A-4AA5-9B43-7966A35C5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04933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b="1"/>
              <a:t>5W2H</a:t>
            </a:r>
            <a:endParaRPr lang="ja-JP" altLang="en-US" sz="2400" b="1"/>
          </a:p>
        </p:txBody>
      </p:sp>
      <p:sp>
        <p:nvSpPr>
          <p:cNvPr id="56" name="角丸四角形 55">
            <a:extLst>
              <a:ext uri="{FF2B5EF4-FFF2-40B4-BE49-F238E27FC236}">
                <a16:creationId xmlns:a16="http://schemas.microsoft.com/office/drawing/2014/main" id="{DEF78D54-366B-447F-A4AE-6A22B0E971F0}"/>
              </a:ext>
            </a:extLst>
          </p:cNvPr>
          <p:cNvSpPr/>
          <p:nvPr/>
        </p:nvSpPr>
        <p:spPr>
          <a:xfrm>
            <a:off x="331788" y="1357313"/>
            <a:ext cx="2700337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57" name="角丸四角形 56">
            <a:extLst>
              <a:ext uri="{FF2B5EF4-FFF2-40B4-BE49-F238E27FC236}">
                <a16:creationId xmlns:a16="http://schemas.microsoft.com/office/drawing/2014/main" id="{6996968E-82C2-4C60-A376-EBF749B9215D}"/>
              </a:ext>
            </a:extLst>
          </p:cNvPr>
          <p:cNvSpPr/>
          <p:nvPr/>
        </p:nvSpPr>
        <p:spPr>
          <a:xfrm>
            <a:off x="3240088" y="1357313"/>
            <a:ext cx="2698750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58" name="角丸四角形 57">
            <a:extLst>
              <a:ext uri="{FF2B5EF4-FFF2-40B4-BE49-F238E27FC236}">
                <a16:creationId xmlns:a16="http://schemas.microsoft.com/office/drawing/2014/main" id="{D93CD7A0-2276-4583-A599-073F85C75EB0}"/>
              </a:ext>
            </a:extLst>
          </p:cNvPr>
          <p:cNvSpPr/>
          <p:nvPr/>
        </p:nvSpPr>
        <p:spPr>
          <a:xfrm>
            <a:off x="6145213" y="1343025"/>
            <a:ext cx="2700337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59" name="角丸四角形 58">
            <a:extLst>
              <a:ext uri="{FF2B5EF4-FFF2-40B4-BE49-F238E27FC236}">
                <a16:creationId xmlns:a16="http://schemas.microsoft.com/office/drawing/2014/main" id="{8C5F0941-E86A-44AE-AB6A-306F5DA65804}"/>
              </a:ext>
            </a:extLst>
          </p:cNvPr>
          <p:cNvSpPr/>
          <p:nvPr/>
        </p:nvSpPr>
        <p:spPr>
          <a:xfrm>
            <a:off x="331788" y="3071813"/>
            <a:ext cx="2700337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60" name="角丸四角形 59">
            <a:extLst>
              <a:ext uri="{FF2B5EF4-FFF2-40B4-BE49-F238E27FC236}">
                <a16:creationId xmlns:a16="http://schemas.microsoft.com/office/drawing/2014/main" id="{427CF0B6-5694-48D8-82EC-3C79182B7538}"/>
              </a:ext>
            </a:extLst>
          </p:cNvPr>
          <p:cNvSpPr/>
          <p:nvPr/>
        </p:nvSpPr>
        <p:spPr>
          <a:xfrm>
            <a:off x="3240088" y="3071813"/>
            <a:ext cx="2698750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10" name="角丸四角形 9">
            <a:extLst>
              <a:ext uri="{FF2B5EF4-FFF2-40B4-BE49-F238E27FC236}">
                <a16:creationId xmlns:a16="http://schemas.microsoft.com/office/drawing/2014/main" id="{F5C26A81-7902-4AC4-8C82-F5D34ECC2C37}"/>
              </a:ext>
            </a:extLst>
          </p:cNvPr>
          <p:cNvSpPr/>
          <p:nvPr/>
        </p:nvSpPr>
        <p:spPr>
          <a:xfrm>
            <a:off x="331788" y="857250"/>
            <a:ext cx="2700337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Why  </a:t>
            </a:r>
            <a:r>
              <a:rPr lang="ja-JP" altLang="en-US" sz="2400" dirty="0">
                <a:solidFill>
                  <a:schemeClr val="bg1"/>
                </a:solidFill>
              </a:rPr>
              <a:t>（目的・狙い）</a:t>
            </a:r>
          </a:p>
        </p:txBody>
      </p:sp>
      <p:sp>
        <p:nvSpPr>
          <p:cNvPr id="11" name="角丸四角形 10">
            <a:extLst>
              <a:ext uri="{FF2B5EF4-FFF2-40B4-BE49-F238E27FC236}">
                <a16:creationId xmlns:a16="http://schemas.microsoft.com/office/drawing/2014/main" id="{B931C226-1AAB-4DC6-BD74-2B7BDFDB7D94}"/>
              </a:ext>
            </a:extLst>
          </p:cNvPr>
          <p:cNvSpPr/>
          <p:nvPr/>
        </p:nvSpPr>
        <p:spPr>
          <a:xfrm>
            <a:off x="3240088" y="857250"/>
            <a:ext cx="2698750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What  </a:t>
            </a:r>
            <a:r>
              <a:rPr lang="ja-JP" altLang="en-US" sz="2400" dirty="0">
                <a:solidFill>
                  <a:schemeClr val="bg1"/>
                </a:solidFill>
              </a:rPr>
              <a:t>（対象）</a:t>
            </a:r>
          </a:p>
        </p:txBody>
      </p:sp>
      <p:sp>
        <p:nvSpPr>
          <p:cNvPr id="12" name="角丸四角形 11">
            <a:extLst>
              <a:ext uri="{FF2B5EF4-FFF2-40B4-BE49-F238E27FC236}">
                <a16:creationId xmlns:a16="http://schemas.microsoft.com/office/drawing/2014/main" id="{605F69AB-49E1-4DB0-A3B6-AD0BA96CFAFB}"/>
              </a:ext>
            </a:extLst>
          </p:cNvPr>
          <p:cNvSpPr/>
          <p:nvPr/>
        </p:nvSpPr>
        <p:spPr>
          <a:xfrm>
            <a:off x="6145213" y="842963"/>
            <a:ext cx="2700337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Where  </a:t>
            </a:r>
            <a:r>
              <a:rPr lang="ja-JP" altLang="en-US" sz="2400" dirty="0">
                <a:solidFill>
                  <a:schemeClr val="bg1"/>
                </a:solidFill>
              </a:rPr>
              <a:t>（場所）</a:t>
            </a:r>
          </a:p>
        </p:txBody>
      </p:sp>
      <p:sp>
        <p:nvSpPr>
          <p:cNvPr id="13" name="角丸四角形 12">
            <a:extLst>
              <a:ext uri="{FF2B5EF4-FFF2-40B4-BE49-F238E27FC236}">
                <a16:creationId xmlns:a16="http://schemas.microsoft.com/office/drawing/2014/main" id="{001A2EC8-4892-4515-8C5D-D58E6A684983}"/>
              </a:ext>
            </a:extLst>
          </p:cNvPr>
          <p:cNvSpPr/>
          <p:nvPr/>
        </p:nvSpPr>
        <p:spPr>
          <a:xfrm>
            <a:off x="331788" y="2571750"/>
            <a:ext cx="2700337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When  </a:t>
            </a:r>
            <a:r>
              <a:rPr lang="ja-JP" altLang="en-US" sz="2400" dirty="0">
                <a:solidFill>
                  <a:schemeClr val="bg1"/>
                </a:solidFill>
              </a:rPr>
              <a:t>（時期）</a:t>
            </a:r>
            <a:endParaRPr lang="en-US" altLang="ja-JP" sz="2400" dirty="0">
              <a:solidFill>
                <a:schemeClr val="bg1"/>
              </a:solidFill>
            </a:endParaRPr>
          </a:p>
        </p:txBody>
      </p:sp>
      <p:sp>
        <p:nvSpPr>
          <p:cNvPr id="14" name="角丸四角形 13">
            <a:extLst>
              <a:ext uri="{FF2B5EF4-FFF2-40B4-BE49-F238E27FC236}">
                <a16:creationId xmlns:a16="http://schemas.microsoft.com/office/drawing/2014/main" id="{B1FBF330-A6D6-4579-971A-7C80D5242038}"/>
              </a:ext>
            </a:extLst>
          </p:cNvPr>
          <p:cNvSpPr/>
          <p:nvPr/>
        </p:nvSpPr>
        <p:spPr>
          <a:xfrm>
            <a:off x="3240088" y="2571750"/>
            <a:ext cx="2698750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Who  </a:t>
            </a:r>
            <a:r>
              <a:rPr lang="ja-JP" altLang="en-US" sz="2400" dirty="0">
                <a:solidFill>
                  <a:schemeClr val="bg1"/>
                </a:solidFill>
              </a:rPr>
              <a:t>（担当者）</a:t>
            </a:r>
          </a:p>
        </p:txBody>
      </p:sp>
      <p:sp>
        <p:nvSpPr>
          <p:cNvPr id="22" name="角丸四角形 21">
            <a:extLst>
              <a:ext uri="{FF2B5EF4-FFF2-40B4-BE49-F238E27FC236}">
                <a16:creationId xmlns:a16="http://schemas.microsoft.com/office/drawing/2014/main" id="{9A8C14DB-394C-45B0-93F0-86CB10C639CF}"/>
              </a:ext>
            </a:extLst>
          </p:cNvPr>
          <p:cNvSpPr/>
          <p:nvPr/>
        </p:nvSpPr>
        <p:spPr>
          <a:xfrm>
            <a:off x="312738" y="4789488"/>
            <a:ext cx="8542337" cy="12827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0D5A7BC5-7B1A-4927-A6ED-57FDA66026C2}"/>
              </a:ext>
            </a:extLst>
          </p:cNvPr>
          <p:cNvSpPr/>
          <p:nvPr/>
        </p:nvSpPr>
        <p:spPr>
          <a:xfrm>
            <a:off x="312738" y="4286250"/>
            <a:ext cx="8542337" cy="50006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How  </a:t>
            </a:r>
            <a:r>
              <a:rPr lang="ja-JP" altLang="en-US" sz="2400" dirty="0">
                <a:solidFill>
                  <a:schemeClr val="bg1"/>
                </a:solidFill>
              </a:rPr>
              <a:t>（手段・手法）</a:t>
            </a:r>
            <a:endParaRPr lang="en-US" altLang="ja-JP" sz="2400" dirty="0">
              <a:solidFill>
                <a:schemeClr val="bg1"/>
              </a:solidFill>
            </a:endParaRPr>
          </a:p>
        </p:txBody>
      </p:sp>
      <p:sp>
        <p:nvSpPr>
          <p:cNvPr id="24" name="角丸四角形 23">
            <a:extLst>
              <a:ext uri="{FF2B5EF4-FFF2-40B4-BE49-F238E27FC236}">
                <a16:creationId xmlns:a16="http://schemas.microsoft.com/office/drawing/2014/main" id="{4391D24C-81BC-4536-8C14-0EA0D5CCC1AE}"/>
              </a:ext>
            </a:extLst>
          </p:cNvPr>
          <p:cNvSpPr/>
          <p:nvPr/>
        </p:nvSpPr>
        <p:spPr>
          <a:xfrm>
            <a:off x="6145213" y="3071813"/>
            <a:ext cx="2700337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AA6DFB37-E012-4AD4-8F2B-19D98AFC2410}"/>
              </a:ext>
            </a:extLst>
          </p:cNvPr>
          <p:cNvSpPr/>
          <p:nvPr/>
        </p:nvSpPr>
        <p:spPr>
          <a:xfrm>
            <a:off x="6145213" y="2571750"/>
            <a:ext cx="2700337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How much  </a:t>
            </a:r>
            <a:r>
              <a:rPr lang="ja-JP" altLang="en-US" sz="2400" dirty="0">
                <a:solidFill>
                  <a:schemeClr val="bg1"/>
                </a:solidFill>
              </a:rPr>
              <a:t>（コスト）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57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ビジネスの基本「5W2H」を書き込むテンプレートです。Howを書き込む場所を大きく取っています。企画書・提案書などにご活用下さい。</dc:description>
  <cp:revision>12</cp:revision>
  <dcterms:created xsi:type="dcterms:W3CDTF">2009-02-20T09:16:29Z</dcterms:created>
  <dcterms:modified xsi:type="dcterms:W3CDTF">2021-08-08T00:34:00Z</dcterms:modified>
</cp:coreProperties>
</file>