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D361968-A090-4086-B8C5-59A7C3308E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8BD860C-0289-47F0-8C70-6576544CD38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3E85DB9-10E7-4C3B-893F-D6AFD65B198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ECA505C-240A-4C74-85E3-9A0673A4C2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3874880-DF07-400A-9D3D-C91D34A10A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E590450-B099-4FFC-A475-F724DC114EE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F69467C-21A4-4F10-BC5A-8F27F45F3C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1938E6E-AB83-4AA8-A8E5-4853A330920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446022D-D75F-437D-B8F8-A60F6B596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BDA3099-EB77-4BF8-9F1F-1EA1974443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318DFFE-F1E7-478A-B41D-F108BBA036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78D487F-9511-4761-B627-41470925A09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10426EB-A7FA-450F-8487-103217766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E033E-DEAA-4C02-AF61-DEF98C1560D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DD9FDE9-446E-49E7-A2FD-D847DBF5A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5596467-4613-4C82-A8FB-A5C9E925B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91A20-B6E9-4994-A005-887AD1C4F76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42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F8A688-7949-40EE-898A-73B5D56EA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1C04A-FF35-47BF-A09F-EA8C6C1486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450524A-C0D6-47D2-897B-0B6017BC3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5C6B3A-32B7-4335-8260-91670F03C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88656-A0EC-4B4E-8570-56E422FA47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638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08F9D2D-8BB7-4986-99B1-246D182D1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A20EF-0543-4397-AC3B-DAD8CA02C68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FFF481A-A3FB-44B0-AA75-4D7100ADA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141095C-ED34-45A9-93DC-2D9659A38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74F64-76D0-463B-A5AB-686A0E2B3E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51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04A9A49-A137-40E4-A7A3-AD69A8B84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1DC96-A060-488C-862A-EECFE67AA06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0424575-F034-423F-B77D-20990AAAA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529A5D-CDCA-451E-95BD-8D9914569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1B787-30C9-4CA7-921E-007EA86ED68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823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55F5993-D087-4105-8AEC-E85B1D6C1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D4304-06D2-473A-AA81-9BD26D1D680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BBB094-1C91-4312-9F0A-BA0E67D0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73DC7E9-A6BB-4E42-BD92-9A09C0CE3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84276-12E7-4D92-8294-4F726530C5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205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B79AFDC-3BB7-4B43-8F5E-5F89F91A0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ACC34-786E-4E80-9630-4ED7655B9A3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E48DD1F-92E1-415B-92DF-7DC79B5E4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5DDB55E-B385-4FA5-97AA-1E30E7CDF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AA796-82DC-42AE-A2BD-04828BBF44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9887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6E7BB2B-2C37-4712-8EFE-12100F2E6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AA2DB-EED7-473B-8F4B-09403FF2FB4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1730007-DAD6-48F1-9643-55430E57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0F51760-FD30-4AFA-BFA1-EB36FE936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7E1AF-8850-4FA8-84BC-15EF419DCC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224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A8EDACC-E541-42FA-97EA-57C8D05D3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EA64B-2E97-4B7C-94FD-C24B488F331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FFCC76F-FCBE-4710-BF6D-C9F17B610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E692D67-F612-4148-B62A-353777839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72A84-24E5-45C2-9676-FA6975AFC5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338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A523678-6D74-4BC5-861F-36D34C82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C87BD-57E9-42CB-A85B-77AF5F47C74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1FADFD2-720E-4F51-A117-298D04608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9F37B66-32B5-449A-BA8E-50EA1FC92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9CD1B-7291-4FCF-A107-5B0C73E708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48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B5B03AA-569F-40D9-A829-8C6CF65B1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8A4C4-7198-4AAA-A91C-E157F12B382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DF00B25-3927-4026-B17E-330499731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65AE00A-58AC-49B3-ABDA-7C5EE7FB2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2A1F6-B1C7-430F-9BBF-87D43D16AF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989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6FD8728-2801-4599-8004-0736A3665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1FFFD-7F6D-4170-95AD-03D4CD4CE40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E8234D2-BF80-47CE-A329-E2658FB6D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EE54C26-5A93-41FA-9ED9-66FF2C90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64DEE-CD12-4AA2-8BB2-8162FF6E10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974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BE8885C-8DEC-4BE4-BD88-4AA73B4DDDB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801E35D-3FDC-480B-BAED-44D06A4D2A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EE0130D-A39D-4DE7-A600-01313BBD6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AB8B070-8549-420E-8B88-E08258AEDC2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6D5769A-C0EE-4851-803A-79247B125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07BBD31-BA75-4DEE-88B2-FD1924F12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01B48F4-3B62-4A95-B61C-CEF91720F79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502C5A9-28B6-4388-B11F-D86B46BA834B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346B0A7-44EA-424C-8CFC-FDA5721A586F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C779E20A-2807-4AB4-8D58-56C2668AA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04933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/>
              <a:t>5W2H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49D81308-9206-4329-800D-C0661E471ED6}"/>
              </a:ext>
            </a:extLst>
          </p:cNvPr>
          <p:cNvSpPr/>
          <p:nvPr/>
        </p:nvSpPr>
        <p:spPr>
          <a:xfrm>
            <a:off x="331788" y="13573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06857C3C-01AB-46F4-82C0-0EED03FD6D52}"/>
              </a:ext>
            </a:extLst>
          </p:cNvPr>
          <p:cNvSpPr/>
          <p:nvPr/>
        </p:nvSpPr>
        <p:spPr>
          <a:xfrm>
            <a:off x="3240088" y="1357313"/>
            <a:ext cx="2698750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8BA14AB3-FA33-4A1C-8937-0E62796E22FA}"/>
              </a:ext>
            </a:extLst>
          </p:cNvPr>
          <p:cNvSpPr/>
          <p:nvPr/>
        </p:nvSpPr>
        <p:spPr>
          <a:xfrm>
            <a:off x="6145213" y="1343025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816E8F89-4E83-4433-96CA-7C1FA44DCEC8}"/>
              </a:ext>
            </a:extLst>
          </p:cNvPr>
          <p:cNvSpPr/>
          <p:nvPr/>
        </p:nvSpPr>
        <p:spPr>
          <a:xfrm>
            <a:off x="331788" y="30718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1A949F88-A8A4-44E7-9C95-DF899A787158}"/>
              </a:ext>
            </a:extLst>
          </p:cNvPr>
          <p:cNvSpPr/>
          <p:nvPr/>
        </p:nvSpPr>
        <p:spPr>
          <a:xfrm>
            <a:off x="3240088" y="3071813"/>
            <a:ext cx="2698750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FF55B888-3B57-4E68-BE41-FA615443BCC5}"/>
              </a:ext>
            </a:extLst>
          </p:cNvPr>
          <p:cNvSpPr/>
          <p:nvPr/>
        </p:nvSpPr>
        <p:spPr>
          <a:xfrm>
            <a:off x="331788" y="8572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Why  </a:t>
            </a:r>
            <a:r>
              <a:rPr lang="ja-JP" altLang="en-US" sz="2400" dirty="0">
                <a:solidFill>
                  <a:schemeClr val="bg1"/>
                </a:solidFill>
              </a:rPr>
              <a:t>（目的・狙い）</a:t>
            </a: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A44D0559-2192-43A9-91DA-C5E78EB939C3}"/>
              </a:ext>
            </a:extLst>
          </p:cNvPr>
          <p:cNvSpPr/>
          <p:nvPr/>
        </p:nvSpPr>
        <p:spPr>
          <a:xfrm>
            <a:off x="3240088" y="857250"/>
            <a:ext cx="2698750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What  </a:t>
            </a:r>
            <a:r>
              <a:rPr lang="ja-JP" altLang="en-US" sz="2400" dirty="0">
                <a:solidFill>
                  <a:schemeClr val="bg1"/>
                </a:solidFill>
              </a:rPr>
              <a:t>（対象）</a:t>
            </a: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D0733604-B281-4427-89CC-6C01A3914D3C}"/>
              </a:ext>
            </a:extLst>
          </p:cNvPr>
          <p:cNvSpPr/>
          <p:nvPr/>
        </p:nvSpPr>
        <p:spPr>
          <a:xfrm>
            <a:off x="6145213" y="842963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Where  </a:t>
            </a:r>
            <a:r>
              <a:rPr lang="ja-JP" altLang="en-US" sz="2400" dirty="0">
                <a:solidFill>
                  <a:schemeClr val="bg1"/>
                </a:solidFill>
              </a:rPr>
              <a:t>（場所）</a:t>
            </a: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A1E1EDF2-000E-49D6-9047-DCDCB7CB0718}"/>
              </a:ext>
            </a:extLst>
          </p:cNvPr>
          <p:cNvSpPr/>
          <p:nvPr/>
        </p:nvSpPr>
        <p:spPr>
          <a:xfrm>
            <a:off x="331788" y="25717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When  </a:t>
            </a:r>
            <a:r>
              <a:rPr lang="ja-JP" altLang="en-US" sz="2400" dirty="0">
                <a:solidFill>
                  <a:schemeClr val="bg1"/>
                </a:solidFill>
              </a:rPr>
              <a:t>（時期）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2C66CB39-B11C-4830-BB74-BC312C6DC547}"/>
              </a:ext>
            </a:extLst>
          </p:cNvPr>
          <p:cNvSpPr/>
          <p:nvPr/>
        </p:nvSpPr>
        <p:spPr>
          <a:xfrm>
            <a:off x="3240088" y="2571750"/>
            <a:ext cx="2698750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Who  </a:t>
            </a:r>
            <a:r>
              <a:rPr lang="ja-JP" altLang="en-US" sz="2400" dirty="0">
                <a:solidFill>
                  <a:schemeClr val="bg1"/>
                </a:solidFill>
              </a:rPr>
              <a:t>（担当者）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B8AFA6BA-0127-4F39-83D1-115B423064FA}"/>
              </a:ext>
            </a:extLst>
          </p:cNvPr>
          <p:cNvSpPr/>
          <p:nvPr/>
        </p:nvSpPr>
        <p:spPr>
          <a:xfrm>
            <a:off x="312738" y="4789488"/>
            <a:ext cx="8542337" cy="12827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3B9D76BB-CDE1-4F97-81F8-7BD506D3E955}"/>
              </a:ext>
            </a:extLst>
          </p:cNvPr>
          <p:cNvSpPr/>
          <p:nvPr/>
        </p:nvSpPr>
        <p:spPr>
          <a:xfrm>
            <a:off x="312738" y="4286250"/>
            <a:ext cx="8542337" cy="50006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How  </a:t>
            </a:r>
            <a:r>
              <a:rPr lang="ja-JP" altLang="en-US" sz="2400" dirty="0">
                <a:solidFill>
                  <a:schemeClr val="bg1"/>
                </a:solidFill>
              </a:rPr>
              <a:t>（手段・手法）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0650095A-A692-4D48-B79C-3BB0A4F92879}"/>
              </a:ext>
            </a:extLst>
          </p:cNvPr>
          <p:cNvSpPr/>
          <p:nvPr/>
        </p:nvSpPr>
        <p:spPr>
          <a:xfrm>
            <a:off x="6145213" y="30718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A101D357-BCDF-45F7-BCEB-12E5428EC52D}"/>
              </a:ext>
            </a:extLst>
          </p:cNvPr>
          <p:cNvSpPr/>
          <p:nvPr/>
        </p:nvSpPr>
        <p:spPr>
          <a:xfrm>
            <a:off x="6145213" y="25717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How much  </a:t>
            </a:r>
            <a:r>
              <a:rPr lang="ja-JP" altLang="en-US" sz="2400" dirty="0">
                <a:solidFill>
                  <a:schemeClr val="bg1"/>
                </a:solidFill>
              </a:rPr>
              <a:t>（コスト）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57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ビジネスの基本「5W2H」を書き込むテンプレートです。Howを書き込む場所を大きく取っています。企画書・提案書などにご活用下さい。</dc:description>
  <cp:revision>12</cp:revision>
  <dcterms:created xsi:type="dcterms:W3CDTF">2009-02-20T09:16:29Z</dcterms:created>
  <dcterms:modified xsi:type="dcterms:W3CDTF">2021-08-08T00:33:29Z</dcterms:modified>
</cp:coreProperties>
</file>