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C4F4015-6129-4F0B-94A3-67AF003AD4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3448B79-6BA1-4B9B-B241-FC05CB7B56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8182F32-779A-465F-939B-A392A1ED217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5897E89-2E03-42DA-87C2-38FFD15C20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9D24B40-1E91-4194-AB57-F0DC446E8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40F1064-0AEF-4AD7-BDDC-B6250A58DE6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14D2087-2242-4A7A-B592-E83876B3A4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72DAE1C-A4FE-4522-B0F4-97BE86A8A02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F3EFC41-8191-4A7D-BF10-FECE3826F2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433F94E-D9FF-426C-993D-84702C9279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86BE21A-11F3-44F2-862D-2106E21368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1B14AEC-0C54-4847-9B28-2768BB6E42B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9723D86-B812-44D3-B327-B0FD3D46E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BAB01-8B49-47D9-9532-C41CEEB1110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A3A93D4-62B5-44D4-8F5B-E5B4D4E16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CF4547D-1772-41C8-90C6-436D0B20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EEBD1-A499-4AE8-AB56-B07CA6DEAE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57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4B8F9C-431B-4E1F-BB68-640FC2438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C34AA-E6DA-4D1F-94BB-87B8E386E68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2A1301-05E3-4C1E-A2CB-FD0DFC61F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A71E7DA-9298-4E93-9EDA-FEA87EB3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33CEA-E0BF-403F-ABA4-ECCF05B1474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52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DDAED30-512C-4A7D-8A9B-C247D4CC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962DF-04BC-4D40-A761-2D8170E8FA1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77D2A9-DAB0-4349-9BFA-EA439AD6C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8DDF15-E4F5-43B1-8E88-8BACD874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7692C-5A76-4EBF-91DE-5A11D8EBCC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401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AA0EFA-B835-48AC-9F3F-92566339A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BF39A-71E6-41B8-844E-6605E7AB717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EEB45A3-B049-4A6B-A67E-33CBCF7A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1392E0-FDDB-4AC3-8984-AC9D8E11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0B02B-B974-485C-AA6E-171C3D3556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37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F20CB9-5E55-4374-98B7-6EE9E2666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457AE-7090-4FBD-A25E-B4030143B08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830D4A3-25E8-401C-9670-C4E14B10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2BE63D-8BD4-4F21-A123-EA78FC6CE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423AB-DD84-48D1-958C-B6AF320C72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5730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FCA8E08-C465-4D49-86D1-9614E8B9B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2A657-E227-4043-B83A-D7E00DDCB9B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0B2B79B-2DDE-426C-A2C8-C3E185DA4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1483D91-57C8-4531-B0D1-3E642749A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89F2A-530D-4837-8B2E-64372B4C03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036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19387A3-1BAD-4DDA-819A-349D3581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12DC-403A-4F2B-A2F6-D28757784F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F5598D3-8D0E-4DC2-A41D-65B7B62A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41ABD19-1CAC-48A5-AAC0-D692582DA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4568C-56FE-4F2A-9CD3-B62287442D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2800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D68945F-FF7B-4B2B-8E09-E75078C1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09F3B-FD78-4B45-9E79-7629FC3BA47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18B45E3-791A-47F1-BF37-F25F36481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505E8B5-DD0D-4798-A640-CA19DCD7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4F0E8-0B8E-4B70-8C2E-7585501976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048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7198960-63D4-465D-89E3-46B14B20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F931C-F791-4252-9F63-6FD21679E40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4CB954D-C824-4C96-AC72-66415DC2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B7EA6E3-FC27-4065-BBC2-0AC729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45D9A-A2FE-4A9C-B266-ABA2186B9A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861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C5A18EC-8F90-44A3-8FB9-236385499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F13B4-EF2F-4733-8949-AC82744BC6B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E94FADE-1583-480E-A9D9-FB0B89A4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033500C-F5FC-4454-AEF2-585099DC2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8F6FA-0AC2-40B8-8FD9-522FC76CC4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616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48C11B2-9C50-4BDD-A20E-28E5F1757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D1428-7E5C-4212-8838-3D1D1047E74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250BB28-07E8-4C9E-BBD3-4BCA00006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92CB231-6EF6-4414-93FE-7F87A5C4A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E046C-11E2-4413-898E-B799FBC465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8873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2FBE6E6-BDC9-43FA-95B5-84491060DFF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A3FDF1B-2B51-4A0C-8F6D-43D2B92939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7E6EBF-9009-4014-BAAC-0A1BBE5F1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C3C40F8-A2DA-4813-AAC7-0111E8236C5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D1CFDD-32AF-428C-AA31-6B98E4B1F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2A6287D-162A-438E-8DD5-C6C108AF1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ACC0ECC-5BA2-49DA-B6A0-C81CFF7DDBA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8207A1D-32D0-4DAC-A180-560F51D8A47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99A4818-69F1-45A3-BC98-FCA217217A0D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8E9E8F1-7CE5-4A22-B29E-46E4D2407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/>
              <a:t>5W2H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53BCD71D-FB0E-40F7-B807-46A781914AA1}"/>
              </a:ext>
            </a:extLst>
          </p:cNvPr>
          <p:cNvSpPr/>
          <p:nvPr/>
        </p:nvSpPr>
        <p:spPr>
          <a:xfrm>
            <a:off x="2297113" y="6794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2C365821-DEFD-4755-A58D-3B60E75B0C0E}"/>
              </a:ext>
            </a:extLst>
          </p:cNvPr>
          <p:cNvSpPr/>
          <p:nvPr/>
        </p:nvSpPr>
        <p:spPr>
          <a:xfrm>
            <a:off x="2297113" y="14827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79CE88EC-8AAC-4070-A2F5-52A9DBF82790}"/>
              </a:ext>
            </a:extLst>
          </p:cNvPr>
          <p:cNvSpPr/>
          <p:nvPr/>
        </p:nvSpPr>
        <p:spPr>
          <a:xfrm>
            <a:off x="2297113" y="22860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C5464A8E-FB07-4059-A60F-06D6EF7EB981}"/>
              </a:ext>
            </a:extLst>
          </p:cNvPr>
          <p:cNvSpPr/>
          <p:nvPr/>
        </p:nvSpPr>
        <p:spPr>
          <a:xfrm>
            <a:off x="2297113" y="308927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0B806DCA-A1B6-4586-A0ED-28349ED99FE3}"/>
              </a:ext>
            </a:extLst>
          </p:cNvPr>
          <p:cNvSpPr/>
          <p:nvPr/>
        </p:nvSpPr>
        <p:spPr>
          <a:xfrm>
            <a:off x="2297113" y="38925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5C57BE6A-3C42-46A9-ACFC-5384BD4C404A}"/>
              </a:ext>
            </a:extLst>
          </p:cNvPr>
          <p:cNvSpPr/>
          <p:nvPr/>
        </p:nvSpPr>
        <p:spPr>
          <a:xfrm>
            <a:off x="2297113" y="46958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2D849BE0-6CD5-4CE1-BBFF-626A6E9D9490}"/>
              </a:ext>
            </a:extLst>
          </p:cNvPr>
          <p:cNvSpPr/>
          <p:nvPr/>
        </p:nvSpPr>
        <p:spPr>
          <a:xfrm>
            <a:off x="2297113" y="54991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42373002-634A-417D-9C09-EA2681DEEFEF}"/>
              </a:ext>
            </a:extLst>
          </p:cNvPr>
          <p:cNvSpPr/>
          <p:nvPr/>
        </p:nvSpPr>
        <p:spPr>
          <a:xfrm>
            <a:off x="714375" y="6794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Why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1CB46DF6-B3F7-4A01-AC25-40A6D1D4AD1C}"/>
              </a:ext>
            </a:extLst>
          </p:cNvPr>
          <p:cNvSpPr/>
          <p:nvPr/>
        </p:nvSpPr>
        <p:spPr>
          <a:xfrm>
            <a:off x="714375" y="14827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What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EF138B39-25BE-4298-BD80-EBDB4DDD1F24}"/>
              </a:ext>
            </a:extLst>
          </p:cNvPr>
          <p:cNvSpPr/>
          <p:nvPr/>
        </p:nvSpPr>
        <p:spPr>
          <a:xfrm>
            <a:off x="714375" y="22860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Where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757271A8-744C-438E-AA09-3042F4291071}"/>
              </a:ext>
            </a:extLst>
          </p:cNvPr>
          <p:cNvSpPr/>
          <p:nvPr/>
        </p:nvSpPr>
        <p:spPr>
          <a:xfrm>
            <a:off x="714375" y="308927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When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（時期）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E21B6B97-EECE-4984-B720-6B549ECFF215}"/>
              </a:ext>
            </a:extLst>
          </p:cNvPr>
          <p:cNvSpPr/>
          <p:nvPr/>
        </p:nvSpPr>
        <p:spPr>
          <a:xfrm>
            <a:off x="714375" y="38925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Who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7" name="角丸四角形 26">
            <a:extLst>
              <a:ext uri="{FF2B5EF4-FFF2-40B4-BE49-F238E27FC236}">
                <a16:creationId xmlns:a16="http://schemas.microsoft.com/office/drawing/2014/main" id="{F42C93A7-B76C-4F3D-9F1E-4C56C03590DF}"/>
              </a:ext>
            </a:extLst>
          </p:cNvPr>
          <p:cNvSpPr/>
          <p:nvPr/>
        </p:nvSpPr>
        <p:spPr>
          <a:xfrm>
            <a:off x="714375" y="46958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（手段・手法）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53F0799E-9F17-4E7E-A482-5237BA6D2E8A}"/>
              </a:ext>
            </a:extLst>
          </p:cNvPr>
          <p:cNvSpPr/>
          <p:nvPr/>
        </p:nvSpPr>
        <p:spPr>
          <a:xfrm>
            <a:off x="714375" y="54991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  <a:r>
              <a:rPr lang="ja-JP" altLang="en-US" sz="2000" dirty="0">
                <a:solidFill>
                  <a:schemeClr val="bg1"/>
                </a:solidFill>
              </a:rPr>
              <a:t> </a:t>
            </a:r>
            <a:r>
              <a:rPr lang="en-US" altLang="ja-JP" sz="2000" dirty="0">
                <a:solidFill>
                  <a:schemeClr val="bg1"/>
                </a:solidFill>
              </a:rPr>
              <a:t>much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63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ビジネスの基本「5W2H」を書き込むテンプレートです。企画書・提案書などにご活用下さい。</dc:description>
  <cp:revision>12</cp:revision>
  <dcterms:created xsi:type="dcterms:W3CDTF">2009-02-20T09:16:29Z</dcterms:created>
  <dcterms:modified xsi:type="dcterms:W3CDTF">2021-08-08T00:32:57Z</dcterms:modified>
</cp:coreProperties>
</file>