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8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77838" indent="-2063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57263" indent="-4286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436688" indent="-650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914525" indent="-857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CC66"/>
    <a:srgbClr val="FFFF99"/>
    <a:srgbClr val="FFCC99"/>
    <a:srgbClr val="FFFFCC"/>
    <a:srgbClr val="99FF66"/>
    <a:srgbClr val="66FF66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EDF8F694-0EC1-4120-810A-F9A6DB6584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E0FC61C6-B00C-4594-A8EC-06A3E9C5977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0A974E43-73C9-46EF-8049-F8ADC68F22BB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5B32FCBB-29A1-4801-B18A-127E80DEB9A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5EBD5FE5-9A46-4AF3-AE2A-019595307D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77FE9DFC-0132-41D1-BF06-185CBAA127B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35397177-EC03-418F-8020-EEA7AFF1B69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857B5DA2-4D90-4C11-9BD8-BAF5AA8522D8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783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263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668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452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B2C0A67A-F66D-45A9-B50F-4AA94307D6A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EC664368-029A-48ED-85E0-7EC33A85E7D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8196" name="スライド番号プレースホルダ 3">
            <a:extLst>
              <a:ext uri="{FF2B5EF4-FFF2-40B4-BE49-F238E27FC236}">
                <a16:creationId xmlns:a16="http://schemas.microsoft.com/office/drawing/2014/main" id="{DFEC4A52-4FDE-4216-B74E-AC725A9A37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39241F2A-4D5C-4B02-8B80-5B6D267A08E5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64285737-8094-4360-9C35-9097230C3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96829-AA48-47F4-BEC0-8743C9D0D7C4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3DD04F11-6227-401A-92BB-60C285BC2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322F9B48-295A-4A43-800C-8A2F5F0BB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133DA-F83B-4ED0-9BD2-76503936BB0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41901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19F420C-1C20-4D1B-86C6-AF7333917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C45CB-15DB-4DC9-8FCA-4E4C309B2704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7E774BC2-3E74-4BD5-ABF7-79EFCBA0B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AD519290-8EB6-4978-BD5A-691376B5A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171FC9-B3FD-4623-861F-76DE3E4DE4E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5218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242D5FC-3E96-44B9-BC10-97F295D3C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F1A49-6AC7-40BB-9395-FA3A164AD4C2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F4A8889-A2F2-42EC-8603-BB47BBBB9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8FE1D1A-8E29-43EF-90BB-7102C0AAB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53731B-6BF9-42CD-B88E-8EDD3DF8FE4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61566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E7CD906-FAA4-41B3-A79F-0A78EE56A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04EA7-11CE-49AB-910C-CF6A0FAE4FFB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5B7BAA71-3940-4184-8A66-5E7578E64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F870B7A-CEFE-4871-BA9A-CBF014E97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78AF02-2232-483B-AC22-41435D51ADC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00729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03B1CB9-FC08-4F11-8DF3-3A89AA26D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97251-6E84-4039-AC01-8F9A37A80581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4E9A4FA7-A2FD-42A8-9035-286BA5C5D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2A673F9-1FEB-41FB-B565-EAE6DF360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C08A35-564D-4CC4-9E3E-B0D6204BBFF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73296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8D916846-FA13-4D3D-AFB6-1CAD4169F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9ABD8-785F-416D-9DF3-6082125F444D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DCF08659-B3FE-4018-9434-3F05030C7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D447E5CF-ACBC-488F-8C59-11330DBFC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E7D693-55B4-432F-8BDD-D3E1782A935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9429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5D402DB3-7752-4EF0-AB8F-02F93520D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BCC1E-1109-4985-AD2E-83DD1140F9AA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7B337160-CB5D-4E81-93CF-08A0556ED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DA8B1406-DE17-4A0A-9AA3-DAF8D890E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E4EE1C-3EFE-443B-95AA-7CFE6A12416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12344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D525CE1C-DAD2-44AA-B42C-E3C7FDB95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98F1C-1263-4E8A-BD53-29E07B179218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7786A78C-834D-4895-86DF-3D30F6C24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6ECABF77-B6DF-4B52-99BC-C4D4DF320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C2E6E4-8C5D-4215-9428-925E313A039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93317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F4B3BBE1-3BA8-45EC-AF2C-254243403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20633-7162-4233-897D-C1215DE99F5B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864FB5B4-E2B5-464E-B778-96AF7089F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7FCD8675-ABEF-4490-B4FD-8EB58DFB6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BF7663-97F6-4FE3-9591-1D1C514D473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85013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6D70F68C-C3F3-4DFD-B26C-96953AF19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EF9F9-AFF2-426D-AB41-B430843E01EF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29F60CC7-9282-42B2-A9D8-532BD2BA7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FA5DD61F-827F-4BAA-9294-2AFDA8DC3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153316-F114-4258-92ED-CB390B8BDF8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2767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BFD75A6F-7104-4D3C-AD8B-D2DACFEE5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68946-D67C-463C-B11D-8A395D6BDCB6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5B6D1B1B-A4FE-4CE1-8B0C-030D6CF4E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1289A10B-4A0C-4B9D-9F28-E704EA0B5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1FBA51-291B-47E5-BF6E-2700C55A862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49986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0CAFFE2C-E8B6-48F9-95A4-E175EE717E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FDD4B54A-B569-4128-BE62-462CC01063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F6DFB0D-2D9B-4F6A-A478-BA00B5656C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46ED1FA-080A-447D-A7B5-A1C951126B52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44392461-3054-4CED-81B2-39E6F0FB18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6F5ED69-AF6C-4E79-9823-C15069C8E1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F01ABF36-76C5-4B97-AD57-22E7CBB4E8CF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78908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57816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436724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915631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813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F812A651-9653-40CB-99C0-EE57CCB24D3C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gradFill flip="none" rotWithShape="1">
            <a:gsLst>
              <a:gs pos="0">
                <a:srgbClr val="FF9900">
                  <a:shade val="30000"/>
                  <a:satMod val="115000"/>
                </a:srgbClr>
              </a:gs>
              <a:gs pos="50000">
                <a:srgbClr val="FF9900">
                  <a:shade val="67500"/>
                  <a:satMod val="115000"/>
                </a:srgbClr>
              </a:gs>
              <a:gs pos="100000">
                <a:srgbClr val="FF990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E36BFF6D-DF3B-40FC-883A-6433B757CB42}"/>
              </a:ext>
            </a:extLst>
          </p:cNvPr>
          <p:cNvSpPr/>
          <p:nvPr/>
        </p:nvSpPr>
        <p:spPr>
          <a:xfrm>
            <a:off x="-14288" y="469900"/>
            <a:ext cx="9144001" cy="46038"/>
          </a:xfrm>
          <a:prstGeom prst="rect">
            <a:avLst/>
          </a:prstGeom>
          <a:gradFill flip="none" rotWithShape="1">
            <a:gsLst>
              <a:gs pos="0">
                <a:srgbClr val="FF9900">
                  <a:shade val="30000"/>
                  <a:satMod val="115000"/>
                </a:srgbClr>
              </a:gs>
              <a:gs pos="50000">
                <a:srgbClr val="FF9900">
                  <a:shade val="67500"/>
                  <a:satMod val="115000"/>
                </a:srgbClr>
              </a:gs>
              <a:gs pos="100000">
                <a:srgbClr val="FF990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052" name="テキスト ボックス 225">
            <a:extLst>
              <a:ext uri="{FF2B5EF4-FFF2-40B4-BE49-F238E27FC236}">
                <a16:creationId xmlns:a16="http://schemas.microsoft.com/office/drawing/2014/main" id="{E1ECB553-F29A-462B-911B-8CA6EDEFCB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44450"/>
            <a:ext cx="1049337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2" tIns="47891" rIns="95782" bIns="47891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 b="1"/>
              <a:t>5W2H</a:t>
            </a:r>
            <a:endParaRPr lang="ja-JP" altLang="en-US" sz="2400" b="1"/>
          </a:p>
        </p:txBody>
      </p:sp>
      <p:sp>
        <p:nvSpPr>
          <p:cNvPr id="56" name="角丸四角形 55">
            <a:extLst>
              <a:ext uri="{FF2B5EF4-FFF2-40B4-BE49-F238E27FC236}">
                <a16:creationId xmlns:a16="http://schemas.microsoft.com/office/drawing/2014/main" id="{685AF077-C3AD-4808-8B1A-1C7C377AF9FC}"/>
              </a:ext>
            </a:extLst>
          </p:cNvPr>
          <p:cNvSpPr/>
          <p:nvPr/>
        </p:nvSpPr>
        <p:spPr>
          <a:xfrm>
            <a:off x="2297113" y="679450"/>
            <a:ext cx="6132512" cy="696913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20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CD53A2A9-2779-4E9E-9B36-69BDE6D78778}"/>
              </a:ext>
            </a:extLst>
          </p:cNvPr>
          <p:cNvSpPr/>
          <p:nvPr/>
        </p:nvSpPr>
        <p:spPr>
          <a:xfrm>
            <a:off x="2297113" y="1482725"/>
            <a:ext cx="6132512" cy="696913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20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17" name="角丸四角形 16">
            <a:extLst>
              <a:ext uri="{FF2B5EF4-FFF2-40B4-BE49-F238E27FC236}">
                <a16:creationId xmlns:a16="http://schemas.microsoft.com/office/drawing/2014/main" id="{80A07C28-5B7F-44D8-9519-F77A57EBE05A}"/>
              </a:ext>
            </a:extLst>
          </p:cNvPr>
          <p:cNvSpPr/>
          <p:nvPr/>
        </p:nvSpPr>
        <p:spPr>
          <a:xfrm>
            <a:off x="2297113" y="2286000"/>
            <a:ext cx="6132512" cy="696913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20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18" name="角丸四角形 17">
            <a:extLst>
              <a:ext uri="{FF2B5EF4-FFF2-40B4-BE49-F238E27FC236}">
                <a16:creationId xmlns:a16="http://schemas.microsoft.com/office/drawing/2014/main" id="{FB2353E0-57EB-4E07-B11F-2341B1EC468A}"/>
              </a:ext>
            </a:extLst>
          </p:cNvPr>
          <p:cNvSpPr/>
          <p:nvPr/>
        </p:nvSpPr>
        <p:spPr>
          <a:xfrm>
            <a:off x="2297113" y="3089275"/>
            <a:ext cx="6132512" cy="696913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20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19" name="角丸四角形 18">
            <a:extLst>
              <a:ext uri="{FF2B5EF4-FFF2-40B4-BE49-F238E27FC236}">
                <a16:creationId xmlns:a16="http://schemas.microsoft.com/office/drawing/2014/main" id="{2D69517A-7239-4802-BB7F-0EC63B97C6CD}"/>
              </a:ext>
            </a:extLst>
          </p:cNvPr>
          <p:cNvSpPr/>
          <p:nvPr/>
        </p:nvSpPr>
        <p:spPr>
          <a:xfrm>
            <a:off x="2297113" y="3892550"/>
            <a:ext cx="6132512" cy="696913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20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20" name="角丸四角形 19">
            <a:extLst>
              <a:ext uri="{FF2B5EF4-FFF2-40B4-BE49-F238E27FC236}">
                <a16:creationId xmlns:a16="http://schemas.microsoft.com/office/drawing/2014/main" id="{A33F33F7-2DAC-45EA-A025-312627D0D47A}"/>
              </a:ext>
            </a:extLst>
          </p:cNvPr>
          <p:cNvSpPr/>
          <p:nvPr/>
        </p:nvSpPr>
        <p:spPr>
          <a:xfrm>
            <a:off x="2297113" y="4695825"/>
            <a:ext cx="6132512" cy="696913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20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21" name="角丸四角形 20">
            <a:extLst>
              <a:ext uri="{FF2B5EF4-FFF2-40B4-BE49-F238E27FC236}">
                <a16:creationId xmlns:a16="http://schemas.microsoft.com/office/drawing/2014/main" id="{3F0B18DD-FD2A-408C-A8BA-BEA008791D8E}"/>
              </a:ext>
            </a:extLst>
          </p:cNvPr>
          <p:cNvSpPr/>
          <p:nvPr/>
        </p:nvSpPr>
        <p:spPr>
          <a:xfrm>
            <a:off x="2297113" y="5499100"/>
            <a:ext cx="6132512" cy="696913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20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22" name="角丸四角形 21">
            <a:extLst>
              <a:ext uri="{FF2B5EF4-FFF2-40B4-BE49-F238E27FC236}">
                <a16:creationId xmlns:a16="http://schemas.microsoft.com/office/drawing/2014/main" id="{D036BEFD-69E7-4FE3-B83E-C205AF8D3385}"/>
              </a:ext>
            </a:extLst>
          </p:cNvPr>
          <p:cNvSpPr/>
          <p:nvPr/>
        </p:nvSpPr>
        <p:spPr>
          <a:xfrm>
            <a:off x="714375" y="679450"/>
            <a:ext cx="1592263" cy="696913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FF9900">
                  <a:shade val="30000"/>
                  <a:satMod val="115000"/>
                </a:srgbClr>
              </a:gs>
              <a:gs pos="50000">
                <a:srgbClr val="FF9900">
                  <a:shade val="67500"/>
                  <a:satMod val="115000"/>
                </a:srgbClr>
              </a:gs>
              <a:gs pos="100000">
                <a:srgbClr val="FF9900">
                  <a:shade val="100000"/>
                  <a:satMod val="115000"/>
                </a:srgbClr>
              </a:gs>
            </a:gsLst>
            <a:lin ang="135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lnSpcReduction="10000"/>
          </a:bodyPr>
          <a:lstStyle/>
          <a:p>
            <a:pPr algn="ctr">
              <a:defRPr/>
            </a:pPr>
            <a:r>
              <a:rPr lang="en-US" altLang="ja-JP" sz="2000" dirty="0">
                <a:solidFill>
                  <a:schemeClr val="bg1"/>
                </a:solidFill>
              </a:rPr>
              <a:t>Why</a:t>
            </a:r>
          </a:p>
          <a:p>
            <a:pPr algn="ctr">
              <a:defRPr/>
            </a:pPr>
            <a:r>
              <a:rPr lang="ja-JP" altLang="en-US" sz="2000" dirty="0">
                <a:solidFill>
                  <a:schemeClr val="bg1"/>
                </a:solidFill>
              </a:rPr>
              <a:t>（目的・狙い）</a:t>
            </a:r>
          </a:p>
        </p:txBody>
      </p:sp>
      <p:sp>
        <p:nvSpPr>
          <p:cNvPr id="23" name="角丸四角形 22">
            <a:extLst>
              <a:ext uri="{FF2B5EF4-FFF2-40B4-BE49-F238E27FC236}">
                <a16:creationId xmlns:a16="http://schemas.microsoft.com/office/drawing/2014/main" id="{154C462A-575B-407B-8D2D-1829A47006A6}"/>
              </a:ext>
            </a:extLst>
          </p:cNvPr>
          <p:cNvSpPr/>
          <p:nvPr/>
        </p:nvSpPr>
        <p:spPr>
          <a:xfrm>
            <a:off x="714375" y="1482725"/>
            <a:ext cx="1592263" cy="696913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FF9900">
                  <a:shade val="30000"/>
                  <a:satMod val="115000"/>
                </a:srgbClr>
              </a:gs>
              <a:gs pos="50000">
                <a:srgbClr val="FF9900">
                  <a:shade val="67500"/>
                  <a:satMod val="115000"/>
                </a:srgbClr>
              </a:gs>
              <a:gs pos="100000">
                <a:srgbClr val="FF9900">
                  <a:shade val="100000"/>
                  <a:satMod val="115000"/>
                </a:srgbClr>
              </a:gs>
            </a:gsLst>
            <a:lin ang="135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lnSpcReduction="10000"/>
          </a:bodyPr>
          <a:lstStyle/>
          <a:p>
            <a:pPr algn="ctr">
              <a:defRPr/>
            </a:pPr>
            <a:r>
              <a:rPr lang="en-US" altLang="ja-JP" sz="2000" dirty="0">
                <a:solidFill>
                  <a:schemeClr val="bg1"/>
                </a:solidFill>
              </a:rPr>
              <a:t>What</a:t>
            </a:r>
          </a:p>
          <a:p>
            <a:pPr algn="ctr">
              <a:defRPr/>
            </a:pPr>
            <a:r>
              <a:rPr lang="ja-JP" altLang="en-US" sz="2000" dirty="0">
                <a:solidFill>
                  <a:schemeClr val="bg1"/>
                </a:solidFill>
              </a:rPr>
              <a:t>（対象）</a:t>
            </a:r>
          </a:p>
        </p:txBody>
      </p:sp>
      <p:sp>
        <p:nvSpPr>
          <p:cNvPr id="24" name="角丸四角形 23">
            <a:extLst>
              <a:ext uri="{FF2B5EF4-FFF2-40B4-BE49-F238E27FC236}">
                <a16:creationId xmlns:a16="http://schemas.microsoft.com/office/drawing/2014/main" id="{3F36889D-0410-4A0F-9AC9-56EB51E326A3}"/>
              </a:ext>
            </a:extLst>
          </p:cNvPr>
          <p:cNvSpPr/>
          <p:nvPr/>
        </p:nvSpPr>
        <p:spPr>
          <a:xfrm>
            <a:off x="714375" y="2286000"/>
            <a:ext cx="1592263" cy="696913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FF9900">
                  <a:shade val="30000"/>
                  <a:satMod val="115000"/>
                </a:srgbClr>
              </a:gs>
              <a:gs pos="50000">
                <a:srgbClr val="FF9900">
                  <a:shade val="67500"/>
                  <a:satMod val="115000"/>
                </a:srgbClr>
              </a:gs>
              <a:gs pos="100000">
                <a:srgbClr val="FF9900">
                  <a:shade val="100000"/>
                  <a:satMod val="115000"/>
                </a:srgbClr>
              </a:gs>
            </a:gsLst>
            <a:lin ang="135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lnSpcReduction="10000"/>
          </a:bodyPr>
          <a:lstStyle/>
          <a:p>
            <a:pPr algn="ctr">
              <a:defRPr/>
            </a:pPr>
            <a:r>
              <a:rPr lang="en-US" altLang="ja-JP" sz="2000" dirty="0">
                <a:solidFill>
                  <a:schemeClr val="bg1"/>
                </a:solidFill>
              </a:rPr>
              <a:t>Where</a:t>
            </a:r>
          </a:p>
          <a:p>
            <a:pPr algn="ctr">
              <a:defRPr/>
            </a:pPr>
            <a:r>
              <a:rPr lang="ja-JP" altLang="en-US" sz="2000" dirty="0">
                <a:solidFill>
                  <a:schemeClr val="bg1"/>
                </a:solidFill>
              </a:rPr>
              <a:t>（場所）</a:t>
            </a:r>
          </a:p>
        </p:txBody>
      </p:sp>
      <p:sp>
        <p:nvSpPr>
          <p:cNvPr id="25" name="角丸四角形 24">
            <a:extLst>
              <a:ext uri="{FF2B5EF4-FFF2-40B4-BE49-F238E27FC236}">
                <a16:creationId xmlns:a16="http://schemas.microsoft.com/office/drawing/2014/main" id="{D0ECB588-568F-4671-B2FE-1CE90F884130}"/>
              </a:ext>
            </a:extLst>
          </p:cNvPr>
          <p:cNvSpPr/>
          <p:nvPr/>
        </p:nvSpPr>
        <p:spPr>
          <a:xfrm>
            <a:off x="714375" y="3089275"/>
            <a:ext cx="1592263" cy="696913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FF9900">
                  <a:shade val="30000"/>
                  <a:satMod val="115000"/>
                </a:srgbClr>
              </a:gs>
              <a:gs pos="50000">
                <a:srgbClr val="FF9900">
                  <a:shade val="67500"/>
                  <a:satMod val="115000"/>
                </a:srgbClr>
              </a:gs>
              <a:gs pos="100000">
                <a:srgbClr val="FF9900">
                  <a:shade val="100000"/>
                  <a:satMod val="115000"/>
                </a:srgbClr>
              </a:gs>
            </a:gsLst>
            <a:lin ang="135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lnSpcReduction="10000"/>
          </a:bodyPr>
          <a:lstStyle/>
          <a:p>
            <a:pPr algn="ctr">
              <a:defRPr/>
            </a:pPr>
            <a:r>
              <a:rPr lang="en-US" altLang="ja-JP" sz="2000" dirty="0">
                <a:solidFill>
                  <a:schemeClr val="bg1"/>
                </a:solidFill>
              </a:rPr>
              <a:t>When</a:t>
            </a:r>
          </a:p>
          <a:p>
            <a:pPr algn="ctr">
              <a:defRPr/>
            </a:pPr>
            <a:r>
              <a:rPr lang="ja-JP" altLang="en-US" sz="2000" dirty="0">
                <a:solidFill>
                  <a:schemeClr val="bg1"/>
                </a:solidFill>
              </a:rPr>
              <a:t>（時期）</a:t>
            </a:r>
            <a:endParaRPr lang="en-US" altLang="ja-JP" sz="2000" dirty="0">
              <a:solidFill>
                <a:schemeClr val="bg1"/>
              </a:solidFill>
            </a:endParaRPr>
          </a:p>
        </p:txBody>
      </p:sp>
      <p:sp>
        <p:nvSpPr>
          <p:cNvPr id="26" name="角丸四角形 25">
            <a:extLst>
              <a:ext uri="{FF2B5EF4-FFF2-40B4-BE49-F238E27FC236}">
                <a16:creationId xmlns:a16="http://schemas.microsoft.com/office/drawing/2014/main" id="{3883B0F4-43B0-4ACD-A5E7-7EC6B6CD64B5}"/>
              </a:ext>
            </a:extLst>
          </p:cNvPr>
          <p:cNvSpPr/>
          <p:nvPr/>
        </p:nvSpPr>
        <p:spPr>
          <a:xfrm>
            <a:off x="714375" y="3892550"/>
            <a:ext cx="1592263" cy="696913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FF9900">
                  <a:shade val="30000"/>
                  <a:satMod val="115000"/>
                </a:srgbClr>
              </a:gs>
              <a:gs pos="50000">
                <a:srgbClr val="FF9900">
                  <a:shade val="67500"/>
                  <a:satMod val="115000"/>
                </a:srgbClr>
              </a:gs>
              <a:gs pos="100000">
                <a:srgbClr val="FF9900">
                  <a:shade val="100000"/>
                  <a:satMod val="115000"/>
                </a:srgbClr>
              </a:gs>
            </a:gsLst>
            <a:lin ang="135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lnSpcReduction="10000"/>
          </a:bodyPr>
          <a:lstStyle/>
          <a:p>
            <a:pPr algn="ctr">
              <a:defRPr/>
            </a:pPr>
            <a:r>
              <a:rPr lang="en-US" altLang="ja-JP" sz="2000" dirty="0">
                <a:solidFill>
                  <a:schemeClr val="bg1"/>
                </a:solidFill>
              </a:rPr>
              <a:t>Who</a:t>
            </a:r>
          </a:p>
          <a:p>
            <a:pPr algn="ctr">
              <a:defRPr/>
            </a:pPr>
            <a:r>
              <a:rPr lang="ja-JP" altLang="en-US" sz="2000" dirty="0">
                <a:solidFill>
                  <a:schemeClr val="bg1"/>
                </a:solidFill>
              </a:rPr>
              <a:t>（担当者）</a:t>
            </a:r>
          </a:p>
        </p:txBody>
      </p:sp>
      <p:sp>
        <p:nvSpPr>
          <p:cNvPr id="27" name="角丸四角形 26">
            <a:extLst>
              <a:ext uri="{FF2B5EF4-FFF2-40B4-BE49-F238E27FC236}">
                <a16:creationId xmlns:a16="http://schemas.microsoft.com/office/drawing/2014/main" id="{55743C3F-DA31-4669-B05E-CC8D2A650899}"/>
              </a:ext>
            </a:extLst>
          </p:cNvPr>
          <p:cNvSpPr/>
          <p:nvPr/>
        </p:nvSpPr>
        <p:spPr>
          <a:xfrm>
            <a:off x="714375" y="4695825"/>
            <a:ext cx="1592263" cy="696913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FF9900">
                  <a:shade val="30000"/>
                  <a:satMod val="115000"/>
                </a:srgbClr>
              </a:gs>
              <a:gs pos="50000">
                <a:srgbClr val="FF9900">
                  <a:shade val="67500"/>
                  <a:satMod val="115000"/>
                </a:srgbClr>
              </a:gs>
              <a:gs pos="100000">
                <a:srgbClr val="FF9900">
                  <a:shade val="100000"/>
                  <a:satMod val="115000"/>
                </a:srgbClr>
              </a:gs>
            </a:gsLst>
            <a:lin ang="135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lnSpcReduction="10000"/>
          </a:bodyPr>
          <a:lstStyle/>
          <a:p>
            <a:pPr algn="ctr">
              <a:defRPr/>
            </a:pPr>
            <a:r>
              <a:rPr lang="en-US" altLang="ja-JP" sz="2000" dirty="0">
                <a:solidFill>
                  <a:schemeClr val="bg1"/>
                </a:solidFill>
              </a:rPr>
              <a:t>How</a:t>
            </a:r>
          </a:p>
          <a:p>
            <a:pPr algn="ctr">
              <a:defRPr/>
            </a:pPr>
            <a:r>
              <a:rPr lang="ja-JP" altLang="en-US" sz="2000" dirty="0">
                <a:solidFill>
                  <a:schemeClr val="bg1"/>
                </a:solidFill>
              </a:rPr>
              <a:t>（手段・手法）</a:t>
            </a:r>
            <a:endParaRPr lang="en-US" altLang="ja-JP" sz="2000" dirty="0">
              <a:solidFill>
                <a:schemeClr val="bg1"/>
              </a:solidFill>
            </a:endParaRPr>
          </a:p>
        </p:txBody>
      </p:sp>
      <p:sp>
        <p:nvSpPr>
          <p:cNvPr id="28" name="角丸四角形 27">
            <a:extLst>
              <a:ext uri="{FF2B5EF4-FFF2-40B4-BE49-F238E27FC236}">
                <a16:creationId xmlns:a16="http://schemas.microsoft.com/office/drawing/2014/main" id="{ADC5601E-7007-45E7-AA60-F3FE3E0779DA}"/>
              </a:ext>
            </a:extLst>
          </p:cNvPr>
          <p:cNvSpPr/>
          <p:nvPr/>
        </p:nvSpPr>
        <p:spPr>
          <a:xfrm>
            <a:off x="714375" y="5499100"/>
            <a:ext cx="1592263" cy="696913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FF9900">
                  <a:shade val="30000"/>
                  <a:satMod val="115000"/>
                </a:srgbClr>
              </a:gs>
              <a:gs pos="50000">
                <a:srgbClr val="FF9900">
                  <a:shade val="67500"/>
                  <a:satMod val="115000"/>
                </a:srgbClr>
              </a:gs>
              <a:gs pos="100000">
                <a:srgbClr val="FF9900">
                  <a:shade val="100000"/>
                  <a:satMod val="115000"/>
                </a:srgbClr>
              </a:gs>
            </a:gsLst>
            <a:lin ang="135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lnSpcReduction="10000"/>
          </a:bodyPr>
          <a:lstStyle/>
          <a:p>
            <a:pPr algn="ctr">
              <a:defRPr/>
            </a:pPr>
            <a:r>
              <a:rPr lang="en-US" altLang="ja-JP" sz="2000" dirty="0">
                <a:solidFill>
                  <a:schemeClr val="bg1"/>
                </a:solidFill>
              </a:rPr>
              <a:t>How</a:t>
            </a:r>
            <a:r>
              <a:rPr lang="ja-JP" altLang="en-US" sz="2000" dirty="0">
                <a:solidFill>
                  <a:schemeClr val="bg1"/>
                </a:solidFill>
              </a:rPr>
              <a:t> </a:t>
            </a:r>
            <a:r>
              <a:rPr lang="en-US" altLang="ja-JP" sz="2000" dirty="0">
                <a:solidFill>
                  <a:schemeClr val="bg1"/>
                </a:solidFill>
              </a:rPr>
              <a:t>much</a:t>
            </a:r>
          </a:p>
          <a:p>
            <a:pPr algn="ctr">
              <a:defRPr/>
            </a:pPr>
            <a:r>
              <a:rPr lang="ja-JP" altLang="en-US" sz="2000" dirty="0">
                <a:solidFill>
                  <a:schemeClr val="bg1"/>
                </a:solidFill>
              </a:rPr>
              <a:t>（コスト）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63</Words>
  <Application>Microsoft Office PowerPoint</Application>
  <PresentationFormat>画面に合わせる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description>ビジネスの基本「5W2H」を書き込むテンプレートです。企画書・提案書などにご活用下さい。</dc:description>
  <cp:revision>12</cp:revision>
  <dcterms:created xsi:type="dcterms:W3CDTF">2009-02-20T09:16:29Z</dcterms:created>
  <dcterms:modified xsi:type="dcterms:W3CDTF">2021-08-08T00:32:27Z</dcterms:modified>
</cp:coreProperties>
</file>