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DF8F694-0EC1-4120-810A-F9A6DB6584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0FC61C6-B00C-4594-A8EC-06A3E9C597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974E43-73C9-46EF-8049-F8ADC68F22B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B32FCBB-29A1-4801-B18A-127E80DEB9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EBD5FE5-9A46-4AF3-AE2A-019595307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7FE9DFC-0132-41D1-BF06-185CBAA127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5397177-EC03-418F-8020-EEA7AFF1B6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57B5DA2-4D90-4C11-9BD8-BAF5AA8522D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2C0A67A-F66D-45A9-B50F-4AA94307D6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C664368-029A-48ED-85E0-7EC33A85E7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FEC4A52-4FDE-4216-B74E-AC725A9A3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9241F2A-4D5C-4B02-8B80-5B6D267A08E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285737-8094-4360-9C35-9097230C3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6829-AA48-47F4-BEC0-8743C9D0D7C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D04F11-6227-401A-92BB-60C285BC2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2F9B48-295A-4A43-800C-8A2F5F0BB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133DA-F83B-4ED0-9BD2-76503936BB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19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9F420C-1C20-4D1B-86C6-AF7333917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45CB-15DB-4DC9-8FCA-4E4C309B270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774BC2-3E74-4BD5-ABF7-79EFCBA0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519290-8EB6-4978-BD5A-691376B5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71FC9-B3FD-4623-861F-76DE3E4DE4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521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242D5FC-3E96-44B9-BC10-97F295D3C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F1A49-6AC7-40BB-9395-FA3A164AD4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4A8889-A2F2-42EC-8603-BB47BBBB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8FE1D1A-8E29-43EF-90BB-7102C0AA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3731B-6BF9-42CD-B88E-8EDD3DF8FE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156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7CD906-FAA4-41B3-A79F-0A78EE56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04EA7-11CE-49AB-910C-CF6A0FAE4F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7BAA71-3940-4184-8A66-5E7578E64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870B7A-CEFE-4871-BA9A-CBF014E97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8AF02-2232-483B-AC22-41435D51AD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072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03B1CB9-FC08-4F11-8DF3-3A89AA26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97251-6E84-4039-AC01-8F9A37A805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E9A4FA7-A2FD-42A8-9035-286BA5C5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A673F9-1FEB-41FB-B565-EAE6DF36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08A35-564D-4CC4-9E3E-B0D6204BBF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329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916846-FA13-4D3D-AFB6-1CAD4169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ABD8-785F-416D-9DF3-6082125F44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CF08659-B3FE-4018-9434-3F05030C7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447E5CF-ACBC-488F-8C59-11330DBF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7D693-55B4-432F-8BDD-D3E1782A93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42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D402DB3-7752-4EF0-AB8F-02F93520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BCC1E-1109-4985-AD2E-83DD1140F9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B337160-CB5D-4E81-93CF-08A0556ED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A8B1406-DE17-4A0A-9AA3-DAF8D890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4EE1C-3EFE-443B-95AA-7CFE6A1241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234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525CE1C-DAD2-44AA-B42C-E3C7FDB95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98F1C-1263-4E8A-BD53-29E07B17921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786A78C-834D-4895-86DF-3D30F6C24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ECABF77-B6DF-4B52-99BC-C4D4DF32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2E6E4-8C5D-4215-9428-925E313A03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331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4B3BBE1-3BA8-45EC-AF2C-25424340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0633-7162-4233-897D-C1215DE99F5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64FB5B4-E2B5-464E-B778-96AF7089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FCD8675-ABEF-4490-B4FD-8EB58DFB6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F7663-97F6-4FE3-9591-1D1C514D47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501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70F68C-C3F3-4DFD-B26C-96953AF19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EF9F9-AFF2-426D-AB41-B430843E01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9F60CC7-9282-42B2-A9D8-532BD2BA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A5DD61F-827F-4BAA-9294-2AFDA8DC3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53316-F114-4258-92ED-CB390B8BDF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276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FD75A6F-7104-4D3C-AD8B-D2DACFEE5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68946-D67C-463C-B11D-8A395D6BDCB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B6D1B1B-A4FE-4CE1-8B0C-030D6CF4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89A10B-4A0C-4B9D-9F28-E704EA0B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FBA51-291B-47E5-BF6E-2700C55A86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998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CAFFE2C-E8B6-48F9-95A4-E175EE717E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DD4B54A-B569-4128-BE62-462CC01063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6DFB0D-2D9B-4F6A-A478-BA00B5656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46ED1FA-080A-447D-A7B5-A1C951126B5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4392461-3054-4CED-81B2-39E6F0FB18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F5ED69-AF6C-4E79-9823-C15069C8E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01ABF36-76C5-4B97-AD57-22E7CBB4E8C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812A651-9653-40CB-99C0-EE57CCB24D3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36BFF6D-DF3B-40FC-883A-6433B757CB42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1ECB553-F29A-462B-911B-8CA6EDEFC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685AF077-C3AD-4808-8B1A-1C7C377AF9FC}"/>
              </a:ext>
            </a:extLst>
          </p:cNvPr>
          <p:cNvSpPr/>
          <p:nvPr/>
        </p:nvSpPr>
        <p:spPr>
          <a:xfrm>
            <a:off x="2297113" y="6794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CD53A2A9-2779-4E9E-9B36-69BDE6D78778}"/>
              </a:ext>
            </a:extLst>
          </p:cNvPr>
          <p:cNvSpPr/>
          <p:nvPr/>
        </p:nvSpPr>
        <p:spPr>
          <a:xfrm>
            <a:off x="2297113" y="14827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80A07C28-5B7F-44D8-9519-F77A57EBE05A}"/>
              </a:ext>
            </a:extLst>
          </p:cNvPr>
          <p:cNvSpPr/>
          <p:nvPr/>
        </p:nvSpPr>
        <p:spPr>
          <a:xfrm>
            <a:off x="2297113" y="22860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FB2353E0-57EB-4E07-B11F-2341B1EC468A}"/>
              </a:ext>
            </a:extLst>
          </p:cNvPr>
          <p:cNvSpPr/>
          <p:nvPr/>
        </p:nvSpPr>
        <p:spPr>
          <a:xfrm>
            <a:off x="2297113" y="308927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2D69517A-7239-4802-BB7F-0EC63B97C6CD}"/>
              </a:ext>
            </a:extLst>
          </p:cNvPr>
          <p:cNvSpPr/>
          <p:nvPr/>
        </p:nvSpPr>
        <p:spPr>
          <a:xfrm>
            <a:off x="2297113" y="38925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A33F33F7-2DAC-45EA-A025-312627D0D47A}"/>
              </a:ext>
            </a:extLst>
          </p:cNvPr>
          <p:cNvSpPr/>
          <p:nvPr/>
        </p:nvSpPr>
        <p:spPr>
          <a:xfrm>
            <a:off x="2297113" y="46958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3F0B18DD-FD2A-408C-A8BA-BEA008791D8E}"/>
              </a:ext>
            </a:extLst>
          </p:cNvPr>
          <p:cNvSpPr/>
          <p:nvPr/>
        </p:nvSpPr>
        <p:spPr>
          <a:xfrm>
            <a:off x="2297113" y="54991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D036BEFD-69E7-4FE3-B83E-C205AF8D3385}"/>
              </a:ext>
            </a:extLst>
          </p:cNvPr>
          <p:cNvSpPr/>
          <p:nvPr/>
        </p:nvSpPr>
        <p:spPr>
          <a:xfrm>
            <a:off x="714375" y="6794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Why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154C462A-575B-407B-8D2D-1829A47006A6}"/>
              </a:ext>
            </a:extLst>
          </p:cNvPr>
          <p:cNvSpPr/>
          <p:nvPr/>
        </p:nvSpPr>
        <p:spPr>
          <a:xfrm>
            <a:off x="714375" y="14827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What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3F36889D-0410-4A0F-9AC9-56EB51E326A3}"/>
              </a:ext>
            </a:extLst>
          </p:cNvPr>
          <p:cNvSpPr/>
          <p:nvPr/>
        </p:nvSpPr>
        <p:spPr>
          <a:xfrm>
            <a:off x="714375" y="22860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Where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D0ECB588-568F-4671-B2FE-1CE90F884130}"/>
              </a:ext>
            </a:extLst>
          </p:cNvPr>
          <p:cNvSpPr/>
          <p:nvPr/>
        </p:nvSpPr>
        <p:spPr>
          <a:xfrm>
            <a:off x="714375" y="308927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When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（時期）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3883B0F4-43B0-4ACD-A5E7-7EC6B6CD64B5}"/>
              </a:ext>
            </a:extLst>
          </p:cNvPr>
          <p:cNvSpPr/>
          <p:nvPr/>
        </p:nvSpPr>
        <p:spPr>
          <a:xfrm>
            <a:off x="714375" y="38925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Who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7" name="角丸四角形 26">
            <a:extLst>
              <a:ext uri="{FF2B5EF4-FFF2-40B4-BE49-F238E27FC236}">
                <a16:creationId xmlns:a16="http://schemas.microsoft.com/office/drawing/2014/main" id="{55743C3F-DA31-4669-B05E-CC8D2A650899}"/>
              </a:ext>
            </a:extLst>
          </p:cNvPr>
          <p:cNvSpPr/>
          <p:nvPr/>
        </p:nvSpPr>
        <p:spPr>
          <a:xfrm>
            <a:off x="714375" y="46958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（手段・手法）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ADC5601E-7007-45E7-AA60-F3FE3E0779DA}"/>
              </a:ext>
            </a:extLst>
          </p:cNvPr>
          <p:cNvSpPr/>
          <p:nvPr/>
        </p:nvSpPr>
        <p:spPr>
          <a:xfrm>
            <a:off x="714375" y="54991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  <a:r>
              <a:rPr lang="ja-JP" altLang="en-US" sz="2000" dirty="0">
                <a:solidFill>
                  <a:schemeClr val="bg1"/>
                </a:solidFill>
              </a:rPr>
              <a:t> </a:t>
            </a:r>
            <a:r>
              <a:rPr lang="en-US" altLang="ja-JP" sz="2000" dirty="0">
                <a:solidFill>
                  <a:schemeClr val="bg1"/>
                </a:solidFill>
              </a:rPr>
              <a:t>much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63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ビジネスの基本「5W2H」を書き込むテンプレートです。企画書・提案書などにご活用下さい。</dc:description>
  <cp:revision>12</cp:revision>
  <dcterms:created xsi:type="dcterms:W3CDTF">2009-02-20T09:16:29Z</dcterms:created>
  <dcterms:modified xsi:type="dcterms:W3CDTF">2021-08-08T00:32:27Z</dcterms:modified>
</cp:coreProperties>
</file>