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66"/>
    <a:srgbClr val="FFFF99"/>
    <a:srgbClr val="FFCC99"/>
    <a:srgbClr val="FFFFCC"/>
    <a:srgbClr val="99FF66"/>
    <a:srgbClr val="66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60B98F91-864C-497C-9AD7-F0532F66C8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65E8B6B-9650-46BC-B48D-E015F41CF9A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AC0148F-0E1A-4CC4-AD3F-AA7C21601FF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8C4418D9-6751-46C5-8DCB-610325175CE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ADC6B3F2-A524-4C87-92F2-DF1C85B5A0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A76DCDE-F883-4091-800E-80D52D27F4B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5BFD573-61BF-4891-B076-958E9C68E6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47ECF7E-992F-430D-A69E-F1829995672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DC2E71C5-E9E0-4286-A722-15E6421D9BD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ADABA02D-89EC-4940-BECF-D3AF2C0C2E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04BA7821-09F1-43D3-9B13-178C1F01B7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13DDAE6-F9EA-426D-8761-5C559580801A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7408513-3D88-4C8B-988F-154874035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65DEF-9CFD-4D00-9B8B-87304263926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F4FCFB9-846E-48AD-8DF4-2E29BE15A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5763828-FF96-4BC3-9577-ABE12F6ED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01C39-E5B5-46D7-9557-CD2FA739114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5516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AB67297-1A6F-416E-843C-9EB64C569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68862-D78D-4128-A89D-D2220FCB2FA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4A5501B-1431-4C9A-A457-2C8D683A0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0EE21A4-46A3-4C06-B21C-768FA16B2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F2E21-53B1-4095-BE68-F305DB8886A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29630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6275E8A-77EC-412C-AC79-95D983B73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484D3-5DFA-4267-9841-646F9C1AC69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920A727-768F-460F-965B-74463BDC4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BF60748-5BAC-41E7-96A7-9163234FD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BBF6EF-B0A6-48C0-8D64-2ACE332B99E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10407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75C5015-6137-4D44-B8BC-532E2065A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2E48E-1DD7-48D1-910B-82B78DA0725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C9A5B0E-D295-4491-8342-E070122CD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810FF08-6695-4904-8D9B-E1737049C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5E823C-BCA8-421E-B2E7-75F9172BE21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03633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61475A8-009A-4247-93A9-CC908457F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3D727-8E26-4BCA-8493-17CD9BF1308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DC33408-7BC8-400B-A7C7-052FA4EFE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B50F076-541E-4219-B377-3ACAC9C4E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AC539A-BFD7-473F-AB43-89888163F38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43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FD5C835-75D1-44C2-BE90-A48AD6DEA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251EA-A98A-4E88-AF67-6B358DFA67B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627CD4B-DC4F-4F90-87D6-E0A3B0DB3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7347C48-6037-4C9E-B56B-6F1451862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B31878-6116-4D03-BB46-EEC06AAC7F7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91068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99B21F67-EDC3-4D25-867C-2BF5D2E79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33685-76E9-4B55-A629-1C3C94000A2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1EB3ADDA-8BA3-4583-86F2-1192918FF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7225F338-A2DB-4CAA-B654-F346091E9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821DB7-F2C2-4E72-AC46-DD5CAC20262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42763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19DAC0B7-D6CD-44E4-993F-A447B938E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A7D59-36C4-4F42-B977-E1FF2305F45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D832338A-267C-4C15-A584-83262CD57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AE7025F4-12E0-4A24-ACD8-68B71DAC6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E93E39-A57B-4420-B524-5A93675420F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26762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01D194E2-886B-4D8C-81DA-7CF03E1AA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EE60C-A483-475E-99FE-E9ED9BE8E51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DC32E001-5096-4E88-8549-6738720F1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10FC90C4-C90D-48EC-A054-C457B8D5B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50159A-BE84-4BB3-8E06-F45B4D57981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34293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E0A52A0-7B81-4358-ACBC-E533AAE14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7464D-8405-489F-A3C5-39B3827787F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B8BE417-5F57-4808-9ABB-3AF4E9A20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B4BCA0A-774C-4232-95CA-F2DCA7024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575FE1-6B6F-4899-B8C0-38E6EF27F09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35757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B038C6E-4B10-4A7E-9870-C597A3980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F86CC-780D-4F26-8BA0-EC6F3418D67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8AB47B6-1E9A-472D-8CB5-DB584419E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468D151-1AF2-4AC3-866D-FAFA84E1B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423312-E66A-48A0-96C8-33B79F8413E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7071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75C488EC-15F5-498B-974C-CB5383F9734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27FB09A2-2D6C-4361-8BF5-EBDA02874BE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9902365-200A-4DE1-BC6F-8299483E64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E61C0C4-31D6-4A3A-9010-1394B07B694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C130626-5EAA-4194-AF9E-0ED8A6FD78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F946CF9-0371-421C-B71A-05E4DF4E95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53322C8-6C26-4FE3-B96F-7FC393B0D7E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21D0875D-C84B-48E9-AB03-2991C22D8AFB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185F92A4-F214-4C85-BC96-00A12E66E996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2F045830-7F29-49E7-992B-A14D11174F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04933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b="1"/>
              <a:t>5W2H</a:t>
            </a:r>
            <a:endParaRPr lang="ja-JP" altLang="en-US" sz="2400" b="1"/>
          </a:p>
        </p:txBody>
      </p:sp>
      <p:sp>
        <p:nvSpPr>
          <p:cNvPr id="56" name="角丸四角形 55">
            <a:extLst>
              <a:ext uri="{FF2B5EF4-FFF2-40B4-BE49-F238E27FC236}">
                <a16:creationId xmlns:a16="http://schemas.microsoft.com/office/drawing/2014/main" id="{011CF27A-159F-4787-921C-5F650447B883}"/>
              </a:ext>
            </a:extLst>
          </p:cNvPr>
          <p:cNvSpPr/>
          <p:nvPr/>
        </p:nvSpPr>
        <p:spPr>
          <a:xfrm>
            <a:off x="2297113" y="679450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6" name="角丸四角形 15">
            <a:extLst>
              <a:ext uri="{FF2B5EF4-FFF2-40B4-BE49-F238E27FC236}">
                <a16:creationId xmlns:a16="http://schemas.microsoft.com/office/drawing/2014/main" id="{EFD3EEFD-9BEB-498C-967C-D01612872207}"/>
              </a:ext>
            </a:extLst>
          </p:cNvPr>
          <p:cNvSpPr/>
          <p:nvPr/>
        </p:nvSpPr>
        <p:spPr>
          <a:xfrm>
            <a:off x="2297113" y="1482725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7" name="角丸四角形 16">
            <a:extLst>
              <a:ext uri="{FF2B5EF4-FFF2-40B4-BE49-F238E27FC236}">
                <a16:creationId xmlns:a16="http://schemas.microsoft.com/office/drawing/2014/main" id="{413493DC-3432-46FA-9EF6-860F04BB586F}"/>
              </a:ext>
            </a:extLst>
          </p:cNvPr>
          <p:cNvSpPr/>
          <p:nvPr/>
        </p:nvSpPr>
        <p:spPr>
          <a:xfrm>
            <a:off x="2297113" y="2286000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8" name="角丸四角形 17">
            <a:extLst>
              <a:ext uri="{FF2B5EF4-FFF2-40B4-BE49-F238E27FC236}">
                <a16:creationId xmlns:a16="http://schemas.microsoft.com/office/drawing/2014/main" id="{638C3149-0291-4FCA-91B1-C3AEB4F79B94}"/>
              </a:ext>
            </a:extLst>
          </p:cNvPr>
          <p:cNvSpPr/>
          <p:nvPr/>
        </p:nvSpPr>
        <p:spPr>
          <a:xfrm>
            <a:off x="2297113" y="3089275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9" name="角丸四角形 18">
            <a:extLst>
              <a:ext uri="{FF2B5EF4-FFF2-40B4-BE49-F238E27FC236}">
                <a16:creationId xmlns:a16="http://schemas.microsoft.com/office/drawing/2014/main" id="{D80C8145-DCC9-4CD6-935E-56D4D878537D}"/>
              </a:ext>
            </a:extLst>
          </p:cNvPr>
          <p:cNvSpPr/>
          <p:nvPr/>
        </p:nvSpPr>
        <p:spPr>
          <a:xfrm>
            <a:off x="2297113" y="3892550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" name="角丸四角形 19">
            <a:extLst>
              <a:ext uri="{FF2B5EF4-FFF2-40B4-BE49-F238E27FC236}">
                <a16:creationId xmlns:a16="http://schemas.microsoft.com/office/drawing/2014/main" id="{C96DD879-9625-43DC-BF58-75A82FB8AE5D}"/>
              </a:ext>
            </a:extLst>
          </p:cNvPr>
          <p:cNvSpPr/>
          <p:nvPr/>
        </p:nvSpPr>
        <p:spPr>
          <a:xfrm>
            <a:off x="2297113" y="4695825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1" name="角丸四角形 20">
            <a:extLst>
              <a:ext uri="{FF2B5EF4-FFF2-40B4-BE49-F238E27FC236}">
                <a16:creationId xmlns:a16="http://schemas.microsoft.com/office/drawing/2014/main" id="{9DDF68AA-AC4E-451E-95BB-C69DE7F582A8}"/>
              </a:ext>
            </a:extLst>
          </p:cNvPr>
          <p:cNvSpPr/>
          <p:nvPr/>
        </p:nvSpPr>
        <p:spPr>
          <a:xfrm>
            <a:off x="2297113" y="5499100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2" name="角丸四角形 21">
            <a:extLst>
              <a:ext uri="{FF2B5EF4-FFF2-40B4-BE49-F238E27FC236}">
                <a16:creationId xmlns:a16="http://schemas.microsoft.com/office/drawing/2014/main" id="{DE2530DC-8395-4CC9-A38C-B1DA61A0C098}"/>
              </a:ext>
            </a:extLst>
          </p:cNvPr>
          <p:cNvSpPr/>
          <p:nvPr/>
        </p:nvSpPr>
        <p:spPr>
          <a:xfrm>
            <a:off x="714375" y="679450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Why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（目的・狙い）</a:t>
            </a:r>
          </a:p>
        </p:txBody>
      </p:sp>
      <p:sp>
        <p:nvSpPr>
          <p:cNvPr id="23" name="角丸四角形 22">
            <a:extLst>
              <a:ext uri="{FF2B5EF4-FFF2-40B4-BE49-F238E27FC236}">
                <a16:creationId xmlns:a16="http://schemas.microsoft.com/office/drawing/2014/main" id="{EE07081B-7D20-402A-B468-DCBC948C6FB0}"/>
              </a:ext>
            </a:extLst>
          </p:cNvPr>
          <p:cNvSpPr/>
          <p:nvPr/>
        </p:nvSpPr>
        <p:spPr>
          <a:xfrm>
            <a:off x="714375" y="1482725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What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（対象）</a:t>
            </a:r>
          </a:p>
        </p:txBody>
      </p:sp>
      <p:sp>
        <p:nvSpPr>
          <p:cNvPr id="24" name="角丸四角形 23">
            <a:extLst>
              <a:ext uri="{FF2B5EF4-FFF2-40B4-BE49-F238E27FC236}">
                <a16:creationId xmlns:a16="http://schemas.microsoft.com/office/drawing/2014/main" id="{68A08539-3A15-4A90-90CE-B0E41D2B8E9B}"/>
              </a:ext>
            </a:extLst>
          </p:cNvPr>
          <p:cNvSpPr/>
          <p:nvPr/>
        </p:nvSpPr>
        <p:spPr>
          <a:xfrm>
            <a:off x="714375" y="2286000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Where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（場所）</a:t>
            </a:r>
          </a:p>
        </p:txBody>
      </p:sp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ECB22556-9F73-4B24-A001-6B12878873FF}"/>
              </a:ext>
            </a:extLst>
          </p:cNvPr>
          <p:cNvSpPr/>
          <p:nvPr/>
        </p:nvSpPr>
        <p:spPr>
          <a:xfrm>
            <a:off x="714375" y="3089275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When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（時期）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246B6435-2433-426F-BC2C-F712A46005AA}"/>
              </a:ext>
            </a:extLst>
          </p:cNvPr>
          <p:cNvSpPr/>
          <p:nvPr/>
        </p:nvSpPr>
        <p:spPr>
          <a:xfrm>
            <a:off x="714375" y="3892550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Who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（担当者）</a:t>
            </a:r>
          </a:p>
        </p:txBody>
      </p:sp>
      <p:sp>
        <p:nvSpPr>
          <p:cNvPr id="27" name="角丸四角形 26">
            <a:extLst>
              <a:ext uri="{FF2B5EF4-FFF2-40B4-BE49-F238E27FC236}">
                <a16:creationId xmlns:a16="http://schemas.microsoft.com/office/drawing/2014/main" id="{6F1ADBB6-0B55-4521-89FC-34F324C8BA08}"/>
              </a:ext>
            </a:extLst>
          </p:cNvPr>
          <p:cNvSpPr/>
          <p:nvPr/>
        </p:nvSpPr>
        <p:spPr>
          <a:xfrm>
            <a:off x="714375" y="4695825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How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（手段・手法）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BBE2D865-A118-4974-B24E-39FD955EB95D}"/>
              </a:ext>
            </a:extLst>
          </p:cNvPr>
          <p:cNvSpPr/>
          <p:nvPr/>
        </p:nvSpPr>
        <p:spPr>
          <a:xfrm>
            <a:off x="714375" y="5499100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How</a:t>
            </a:r>
            <a:r>
              <a:rPr lang="ja-JP" altLang="en-US" sz="2000" dirty="0">
                <a:solidFill>
                  <a:schemeClr val="bg1"/>
                </a:solidFill>
              </a:rPr>
              <a:t> </a:t>
            </a:r>
            <a:r>
              <a:rPr lang="en-US" altLang="ja-JP" sz="2000" dirty="0">
                <a:solidFill>
                  <a:schemeClr val="bg1"/>
                </a:solidFill>
              </a:rPr>
              <a:t>much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（コスト）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63</Words>
  <Application>Microsoft Office PowerPoint</Application>
  <PresentationFormat>画面に合わせる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ビジネスの基本「5W2H」を書き込むテンプレートです。企画書・提案書などにご活用下さい。</dc:description>
  <cp:revision>12</cp:revision>
  <dcterms:created xsi:type="dcterms:W3CDTF">2009-02-20T09:16:29Z</dcterms:created>
  <dcterms:modified xsi:type="dcterms:W3CDTF">2021-08-08T00:31:54Z</dcterms:modified>
</cp:coreProperties>
</file>