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86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66"/>
    <a:srgbClr val="FFFF99"/>
    <a:srgbClr val="FFCC99"/>
    <a:srgbClr val="FFFFCC"/>
    <a:srgbClr val="99FF66"/>
    <a:srgbClr val="66FF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7" y="46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0053B63B-05EF-4270-81CF-97947E2FA2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8774EA6F-9087-424D-8ECF-989A11A81FB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B0C76DB-B547-4B51-B245-D3EF1142DFBF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AEB29809-3860-4720-B355-F019426C502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66C86646-DF15-4AB1-A102-DF443766AB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F988EBDB-80DC-4AA4-97D4-ADF605C38AB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079C2734-C55D-4A2C-A74C-8FCB354B12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7D3BC20-C612-4492-91ED-3D26F3E4A17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60263A3E-0B21-4997-A13D-6EDA80B9FFF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89519930-65FD-43A1-87DD-36931078E11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1205311A-C6DC-4D77-8C71-F9C2BADB01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D9CFD06C-F93A-4AD1-AC81-A9F3D814F2F6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E3EDEDE-2C5E-4B75-83CF-425F988CF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72E3C-3AD6-4076-A330-BAA93246526F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6A627C1-DFD9-405A-8CF0-067ED9406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E1D7752-DCDC-48E2-B8A0-58E36650A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6B9B59-34DA-4210-A41D-F97ACFEC079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84823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A968B0E-9E71-4A3F-B88C-EAE35188C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68610-0762-45F0-9841-439446393C7A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2C4F8B4-2707-43BE-91A3-B01E58B3C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93F1DC5-0E3C-4B4A-BD23-71A434748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A4FE8E-C7E1-4E05-821C-D7E2AED68BF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960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1DF251E-8583-4BD3-A3E0-13A862CD6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502AA-AE58-4E86-9F22-76BDB41BCCCF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62A58CC-C943-4E98-BEEA-CF3401FEC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C4A6F3F-DA1A-47FF-A39C-3C11C024E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4F45E-2AAF-4E44-8A43-EBA4F878721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50318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B4FBC2F-6ED9-44EC-B22C-41E16E483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81CFF-F7BE-4784-84C9-1F30867E97EA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D160432-DD64-47B5-BCF8-A6D7EBF1C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7454C1D-077C-40B0-AD01-3BCC36479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63F98D-C07B-4119-9CCC-5DA19E6BEC8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8946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EA3AD00-839D-4545-88C7-CD7724F4F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18DCE-C0CF-4B8E-94A8-2938BA6214D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878B777-58F1-4E65-9A24-A060E0D79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4253186-3EF6-4774-8FEC-61C576FA5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E4A9D5-A227-47A8-9D1F-DF84E938218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5151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E08462A0-B0B5-4E5C-80DE-C198AF770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E0C2B-1238-4F0A-A11A-CC44FB991BE4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BC8A86C-C708-4D45-AB72-9D6561BDB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368C726E-9934-4B36-95DA-16CDD0B91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A67C6A-E9AB-447C-B0A3-BB0687FA43D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308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4D4BE8F8-287C-4FD7-B413-FDC9ED417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FD6D9-4B8B-447B-BF89-04721EBEBC9D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D1326913-48D4-4635-A6D5-86D5A6424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54A4CCFC-CC90-4AC2-876A-0AA3D44E5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53199-F7CD-4203-8996-74C4183B95F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6221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7FB03966-BD55-40A7-8B08-B19B9205B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459FF-DA4D-4467-B4BE-B2D4FAB0787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E0E20DA0-E930-4543-88CC-5C049BE14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963CCB0F-1C15-41AF-A09E-0B43F82E7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BF405-87C8-463C-BE43-2C702B3B230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6173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30FD578C-70D4-44DB-9E84-84761AE37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C7527-88ED-4377-8700-13B322697D53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96F1F060-F9C0-49B9-BA6D-106555FBC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0BF3CD61-3319-4D6D-B3AD-84BAA4813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E29E4-A27B-4771-B71E-1C741E0A23E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8518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B6E2BEF-A67C-4F13-9B11-C7389EC3C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BC509-8FCD-4CD9-9E96-831718031533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A7C9ADFD-8CDB-4172-BF64-86C2B3CA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CD55A4CC-1775-42D4-AE7B-4F34E84B3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4A7D30-D397-458B-853D-5E6AC95297F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392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686446E6-5EB0-457E-8028-0369BD8AE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EE41D-E4A2-46EA-B8A4-689A0784E036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1E17EFD4-ABA8-4C3E-A8DC-4461ECC0D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D2BA7694-445D-4D64-91E8-A1BD87507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B17D3-7D78-4385-9544-D9A7BABD52F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375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D808FF53-A7FB-4EE7-BC75-FF3653BFF40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B3D9E078-8EF1-4D76-A89D-A151DEC1BE3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C824639-4226-4EC5-8563-02D866BC11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4378BDF-85B1-442A-A39C-446785751F26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779393D-C951-42FE-AE53-BEBF42DC2C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2F51C46-57EE-4592-8FF8-6807B209B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6594E68-33A3-499A-9DFA-FB68CE95F85A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A7BA2388-EFE2-4D75-997C-89ABD4BF4BC0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4E6065E4-37D2-4CAB-A876-D8A79B6E3035}"/>
              </a:ext>
            </a:extLst>
          </p:cNvPr>
          <p:cNvSpPr/>
          <p:nvPr/>
        </p:nvSpPr>
        <p:spPr>
          <a:xfrm>
            <a:off x="-14288" y="469900"/>
            <a:ext cx="9144001" cy="46038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63EC3D94-663E-4278-89CA-02E04B133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104933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 b="1" dirty="0"/>
              <a:t>5W2H</a:t>
            </a:r>
            <a:endParaRPr lang="ja-JP" altLang="en-US" sz="2400" b="1" dirty="0"/>
          </a:p>
        </p:txBody>
      </p:sp>
      <p:sp>
        <p:nvSpPr>
          <p:cNvPr id="56" name="角丸四角形 55">
            <a:extLst>
              <a:ext uri="{FF2B5EF4-FFF2-40B4-BE49-F238E27FC236}">
                <a16:creationId xmlns:a16="http://schemas.microsoft.com/office/drawing/2014/main" id="{B70E5349-8257-4DE0-859E-83ECE8B3686C}"/>
              </a:ext>
            </a:extLst>
          </p:cNvPr>
          <p:cNvSpPr/>
          <p:nvPr/>
        </p:nvSpPr>
        <p:spPr>
          <a:xfrm>
            <a:off x="2297113" y="679450"/>
            <a:ext cx="6132512" cy="69691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9F5277EB-A06F-40D3-8CA5-21FB67093941}"/>
              </a:ext>
            </a:extLst>
          </p:cNvPr>
          <p:cNvSpPr/>
          <p:nvPr/>
        </p:nvSpPr>
        <p:spPr>
          <a:xfrm>
            <a:off x="2297113" y="1482725"/>
            <a:ext cx="6132512" cy="69691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17" name="角丸四角形 16">
            <a:extLst>
              <a:ext uri="{FF2B5EF4-FFF2-40B4-BE49-F238E27FC236}">
                <a16:creationId xmlns:a16="http://schemas.microsoft.com/office/drawing/2014/main" id="{636A9FED-84C7-45D5-B931-CA00AFDD6D61}"/>
              </a:ext>
            </a:extLst>
          </p:cNvPr>
          <p:cNvSpPr/>
          <p:nvPr/>
        </p:nvSpPr>
        <p:spPr>
          <a:xfrm>
            <a:off x="2297113" y="2286000"/>
            <a:ext cx="6132512" cy="69691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18" name="角丸四角形 17">
            <a:extLst>
              <a:ext uri="{FF2B5EF4-FFF2-40B4-BE49-F238E27FC236}">
                <a16:creationId xmlns:a16="http://schemas.microsoft.com/office/drawing/2014/main" id="{B7C25E87-A828-4298-9190-D40117153A4C}"/>
              </a:ext>
            </a:extLst>
          </p:cNvPr>
          <p:cNvSpPr/>
          <p:nvPr/>
        </p:nvSpPr>
        <p:spPr>
          <a:xfrm>
            <a:off x="2297113" y="3089275"/>
            <a:ext cx="6132512" cy="69691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19" name="角丸四角形 18">
            <a:extLst>
              <a:ext uri="{FF2B5EF4-FFF2-40B4-BE49-F238E27FC236}">
                <a16:creationId xmlns:a16="http://schemas.microsoft.com/office/drawing/2014/main" id="{EF36ADF7-994D-4AC6-9E75-CBB512D2D23A}"/>
              </a:ext>
            </a:extLst>
          </p:cNvPr>
          <p:cNvSpPr/>
          <p:nvPr/>
        </p:nvSpPr>
        <p:spPr>
          <a:xfrm>
            <a:off x="2297113" y="3892550"/>
            <a:ext cx="6132512" cy="69691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20" name="角丸四角形 19">
            <a:extLst>
              <a:ext uri="{FF2B5EF4-FFF2-40B4-BE49-F238E27FC236}">
                <a16:creationId xmlns:a16="http://schemas.microsoft.com/office/drawing/2014/main" id="{09512A41-F741-4023-B636-5B3E0B519FD3}"/>
              </a:ext>
            </a:extLst>
          </p:cNvPr>
          <p:cNvSpPr/>
          <p:nvPr/>
        </p:nvSpPr>
        <p:spPr>
          <a:xfrm>
            <a:off x="2297113" y="4695825"/>
            <a:ext cx="6132512" cy="69691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21" name="角丸四角形 20">
            <a:extLst>
              <a:ext uri="{FF2B5EF4-FFF2-40B4-BE49-F238E27FC236}">
                <a16:creationId xmlns:a16="http://schemas.microsoft.com/office/drawing/2014/main" id="{FEA93215-337E-4D91-AEEA-31881719016C}"/>
              </a:ext>
            </a:extLst>
          </p:cNvPr>
          <p:cNvSpPr/>
          <p:nvPr/>
        </p:nvSpPr>
        <p:spPr>
          <a:xfrm>
            <a:off x="2297113" y="5499100"/>
            <a:ext cx="6132512" cy="69691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22" name="角丸四角形 21">
            <a:extLst>
              <a:ext uri="{FF2B5EF4-FFF2-40B4-BE49-F238E27FC236}">
                <a16:creationId xmlns:a16="http://schemas.microsoft.com/office/drawing/2014/main" id="{C6291F2A-6E45-4507-A0E3-135BF069ED97}"/>
              </a:ext>
            </a:extLst>
          </p:cNvPr>
          <p:cNvSpPr/>
          <p:nvPr/>
        </p:nvSpPr>
        <p:spPr>
          <a:xfrm>
            <a:off x="714375" y="679450"/>
            <a:ext cx="1592263" cy="696913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lnSpcReduction="10000"/>
          </a:bodyPr>
          <a:lstStyle/>
          <a:p>
            <a:pPr algn="ctr">
              <a:defRPr/>
            </a:pPr>
            <a:r>
              <a:rPr lang="en-US" altLang="ja-JP" sz="2000" dirty="0">
                <a:solidFill>
                  <a:schemeClr val="bg1"/>
                </a:solidFill>
              </a:rPr>
              <a:t>Why</a:t>
            </a:r>
          </a:p>
          <a:p>
            <a:pPr algn="ctr">
              <a:defRPr/>
            </a:pPr>
            <a:r>
              <a:rPr lang="ja-JP" altLang="en-US" sz="2000" dirty="0">
                <a:solidFill>
                  <a:schemeClr val="bg1"/>
                </a:solidFill>
              </a:rPr>
              <a:t>（目的・狙い）</a:t>
            </a:r>
          </a:p>
        </p:txBody>
      </p:sp>
      <p:sp>
        <p:nvSpPr>
          <p:cNvPr id="23" name="角丸四角形 22">
            <a:extLst>
              <a:ext uri="{FF2B5EF4-FFF2-40B4-BE49-F238E27FC236}">
                <a16:creationId xmlns:a16="http://schemas.microsoft.com/office/drawing/2014/main" id="{AB0565AF-AEE6-47D9-9841-CBD7A1BFC56B}"/>
              </a:ext>
            </a:extLst>
          </p:cNvPr>
          <p:cNvSpPr/>
          <p:nvPr/>
        </p:nvSpPr>
        <p:spPr>
          <a:xfrm>
            <a:off x="714375" y="1482725"/>
            <a:ext cx="1592263" cy="696913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lnSpcReduction="10000"/>
          </a:bodyPr>
          <a:lstStyle/>
          <a:p>
            <a:pPr algn="ctr">
              <a:defRPr/>
            </a:pPr>
            <a:r>
              <a:rPr lang="en-US" altLang="ja-JP" sz="2000" dirty="0">
                <a:solidFill>
                  <a:schemeClr val="bg1"/>
                </a:solidFill>
              </a:rPr>
              <a:t>What</a:t>
            </a:r>
          </a:p>
          <a:p>
            <a:pPr algn="ctr">
              <a:defRPr/>
            </a:pPr>
            <a:r>
              <a:rPr lang="ja-JP" altLang="en-US" sz="2000" dirty="0">
                <a:solidFill>
                  <a:schemeClr val="bg1"/>
                </a:solidFill>
              </a:rPr>
              <a:t>（対象）</a:t>
            </a:r>
          </a:p>
        </p:txBody>
      </p:sp>
      <p:sp>
        <p:nvSpPr>
          <p:cNvPr id="24" name="角丸四角形 23">
            <a:extLst>
              <a:ext uri="{FF2B5EF4-FFF2-40B4-BE49-F238E27FC236}">
                <a16:creationId xmlns:a16="http://schemas.microsoft.com/office/drawing/2014/main" id="{85FA8203-9BBE-4816-B728-9BF8789B7261}"/>
              </a:ext>
            </a:extLst>
          </p:cNvPr>
          <p:cNvSpPr/>
          <p:nvPr/>
        </p:nvSpPr>
        <p:spPr>
          <a:xfrm>
            <a:off x="714375" y="2286000"/>
            <a:ext cx="1592263" cy="696913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lnSpcReduction="10000"/>
          </a:bodyPr>
          <a:lstStyle/>
          <a:p>
            <a:pPr algn="ctr">
              <a:defRPr/>
            </a:pPr>
            <a:r>
              <a:rPr lang="en-US" altLang="ja-JP" sz="2000" dirty="0">
                <a:solidFill>
                  <a:schemeClr val="bg1"/>
                </a:solidFill>
              </a:rPr>
              <a:t>Where</a:t>
            </a:r>
          </a:p>
          <a:p>
            <a:pPr algn="ctr">
              <a:defRPr/>
            </a:pPr>
            <a:r>
              <a:rPr lang="ja-JP" altLang="en-US" sz="2000" dirty="0">
                <a:solidFill>
                  <a:schemeClr val="bg1"/>
                </a:solidFill>
              </a:rPr>
              <a:t>（場所）</a:t>
            </a:r>
          </a:p>
        </p:txBody>
      </p:sp>
      <p:sp>
        <p:nvSpPr>
          <p:cNvPr id="25" name="角丸四角形 24">
            <a:extLst>
              <a:ext uri="{FF2B5EF4-FFF2-40B4-BE49-F238E27FC236}">
                <a16:creationId xmlns:a16="http://schemas.microsoft.com/office/drawing/2014/main" id="{096C659D-C5BA-4B4D-9469-B97165CD928D}"/>
              </a:ext>
            </a:extLst>
          </p:cNvPr>
          <p:cNvSpPr/>
          <p:nvPr/>
        </p:nvSpPr>
        <p:spPr>
          <a:xfrm>
            <a:off x="714375" y="3089275"/>
            <a:ext cx="1592263" cy="696913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lnSpcReduction="10000"/>
          </a:bodyPr>
          <a:lstStyle/>
          <a:p>
            <a:pPr algn="ctr">
              <a:defRPr/>
            </a:pPr>
            <a:r>
              <a:rPr lang="en-US" altLang="ja-JP" sz="2000" dirty="0">
                <a:solidFill>
                  <a:schemeClr val="bg1"/>
                </a:solidFill>
              </a:rPr>
              <a:t>When</a:t>
            </a:r>
          </a:p>
          <a:p>
            <a:pPr algn="ctr">
              <a:defRPr/>
            </a:pPr>
            <a:r>
              <a:rPr lang="ja-JP" altLang="en-US" sz="2000" dirty="0">
                <a:solidFill>
                  <a:schemeClr val="bg1"/>
                </a:solidFill>
              </a:rPr>
              <a:t>（時期）</a:t>
            </a:r>
            <a:endParaRPr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26" name="角丸四角形 25">
            <a:extLst>
              <a:ext uri="{FF2B5EF4-FFF2-40B4-BE49-F238E27FC236}">
                <a16:creationId xmlns:a16="http://schemas.microsoft.com/office/drawing/2014/main" id="{5D39B2EB-C3F5-4A4D-A617-B3FB7CBACAA6}"/>
              </a:ext>
            </a:extLst>
          </p:cNvPr>
          <p:cNvSpPr/>
          <p:nvPr/>
        </p:nvSpPr>
        <p:spPr>
          <a:xfrm>
            <a:off x="714375" y="3892550"/>
            <a:ext cx="1592263" cy="696913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lnSpcReduction="10000"/>
          </a:bodyPr>
          <a:lstStyle/>
          <a:p>
            <a:pPr algn="ctr">
              <a:defRPr/>
            </a:pPr>
            <a:r>
              <a:rPr lang="en-US" altLang="ja-JP" sz="2000" dirty="0">
                <a:solidFill>
                  <a:schemeClr val="bg1"/>
                </a:solidFill>
              </a:rPr>
              <a:t>Who</a:t>
            </a:r>
          </a:p>
          <a:p>
            <a:pPr algn="ctr">
              <a:defRPr/>
            </a:pPr>
            <a:r>
              <a:rPr lang="ja-JP" altLang="en-US" sz="2000" dirty="0">
                <a:solidFill>
                  <a:schemeClr val="bg1"/>
                </a:solidFill>
              </a:rPr>
              <a:t>（担当者）</a:t>
            </a:r>
          </a:p>
        </p:txBody>
      </p:sp>
      <p:sp>
        <p:nvSpPr>
          <p:cNvPr id="27" name="角丸四角形 26">
            <a:extLst>
              <a:ext uri="{FF2B5EF4-FFF2-40B4-BE49-F238E27FC236}">
                <a16:creationId xmlns:a16="http://schemas.microsoft.com/office/drawing/2014/main" id="{0A9700B1-043A-4D01-9785-85F443B10C82}"/>
              </a:ext>
            </a:extLst>
          </p:cNvPr>
          <p:cNvSpPr/>
          <p:nvPr/>
        </p:nvSpPr>
        <p:spPr>
          <a:xfrm>
            <a:off x="714375" y="4695825"/>
            <a:ext cx="1592263" cy="696913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lnSpcReduction="10000"/>
          </a:bodyPr>
          <a:lstStyle/>
          <a:p>
            <a:pPr algn="ctr">
              <a:defRPr/>
            </a:pPr>
            <a:r>
              <a:rPr lang="en-US" altLang="ja-JP" sz="2000" dirty="0">
                <a:solidFill>
                  <a:schemeClr val="bg1"/>
                </a:solidFill>
              </a:rPr>
              <a:t>How</a:t>
            </a:r>
          </a:p>
          <a:p>
            <a:pPr algn="ctr">
              <a:defRPr/>
            </a:pPr>
            <a:r>
              <a:rPr lang="ja-JP" altLang="en-US" sz="2000" dirty="0">
                <a:solidFill>
                  <a:schemeClr val="bg1"/>
                </a:solidFill>
              </a:rPr>
              <a:t>（手段・手法）</a:t>
            </a:r>
            <a:endParaRPr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77544284-D8CE-4D02-BDF8-8BA07A962303}"/>
              </a:ext>
            </a:extLst>
          </p:cNvPr>
          <p:cNvSpPr/>
          <p:nvPr/>
        </p:nvSpPr>
        <p:spPr>
          <a:xfrm>
            <a:off x="714375" y="5499100"/>
            <a:ext cx="1592263" cy="696913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lnSpcReduction="10000"/>
          </a:bodyPr>
          <a:lstStyle/>
          <a:p>
            <a:pPr algn="ctr">
              <a:defRPr/>
            </a:pPr>
            <a:r>
              <a:rPr lang="en-US" altLang="ja-JP" sz="2000" dirty="0">
                <a:solidFill>
                  <a:schemeClr val="bg1"/>
                </a:solidFill>
              </a:rPr>
              <a:t>How</a:t>
            </a:r>
            <a:r>
              <a:rPr lang="ja-JP" altLang="en-US" sz="2000" dirty="0">
                <a:solidFill>
                  <a:schemeClr val="bg1"/>
                </a:solidFill>
              </a:rPr>
              <a:t> </a:t>
            </a:r>
            <a:r>
              <a:rPr lang="en-US" altLang="ja-JP" sz="2000" dirty="0">
                <a:solidFill>
                  <a:schemeClr val="bg1"/>
                </a:solidFill>
              </a:rPr>
              <a:t>much</a:t>
            </a:r>
          </a:p>
          <a:p>
            <a:pPr algn="ctr">
              <a:defRPr/>
            </a:pPr>
            <a:r>
              <a:rPr lang="ja-JP" altLang="en-US" sz="2000" dirty="0">
                <a:solidFill>
                  <a:schemeClr val="bg1"/>
                </a:solidFill>
              </a:rPr>
              <a:t>（コスト）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画面に合わせる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2021-08-08T01:04:10Z</dcterms:created>
  <dcterms:modified xsi:type="dcterms:W3CDTF">2021-08-08T01:04:20Z</dcterms:modified>
</cp:coreProperties>
</file>