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8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7" y="46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053B63B-05EF-4270-81CF-97947E2FA2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774EA6F-9087-424D-8ECF-989A11A81FB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B0C76DB-B547-4B51-B245-D3EF1142DFB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EB29809-3860-4720-B355-F019426C50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6C86646-DF15-4AB1-A102-DF443766A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988EBDB-80DC-4AA4-97D4-ADF605C38A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79C2734-C55D-4A2C-A74C-8FCB354B12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7D3BC20-C612-4492-91ED-3D26F3E4A17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0263A3E-0B21-4997-A13D-6EDA80B9FF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9519930-65FD-43A1-87DD-36931078E1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205311A-C6DC-4D77-8C71-F9C2BADB01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9CFD06C-F93A-4AD1-AC81-A9F3D814F2F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3EDEDE-2C5E-4B75-83CF-425F988CF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72E3C-3AD6-4076-A330-BAA9324652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6A627C1-DFD9-405A-8CF0-067ED9406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E1D7752-DCDC-48E2-B8A0-58E36650A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6B9B59-34DA-4210-A41D-F97ACFEC07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482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A968B0E-9E71-4A3F-B88C-EAE35188C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68610-0762-45F0-9841-439446393C7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2C4F8B4-2707-43BE-91A3-B01E58B3C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3F1DC5-0E3C-4B4A-BD23-71A4347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4FE8E-C7E1-4E05-821C-D7E2AED68B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960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1DF251E-8583-4BD3-A3E0-13A862CD6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502AA-AE58-4E86-9F22-76BDB41BCCC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2A58CC-C943-4E98-BEEA-CF3401FEC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C4A6F3F-DA1A-47FF-A39C-3C11C024E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4F45E-2AAF-4E44-8A43-EBA4F87872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031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B4FBC2F-6ED9-44EC-B22C-41E16E483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81CFF-F7BE-4784-84C9-1F30867E97E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D160432-DD64-47B5-BCF8-A6D7EBF1C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454C1D-077C-40B0-AD01-3BCC36479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63F98D-C07B-4119-9CCC-5DA19E6BEC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894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EA3AD00-839D-4545-88C7-CD7724F4F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18DCE-C0CF-4B8E-94A8-2938BA6214D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878B777-58F1-4E65-9A24-A060E0D7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4253186-3EF6-4774-8FEC-61C576FA5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4A9D5-A227-47A8-9D1F-DF84E93821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515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08462A0-B0B5-4E5C-80DE-C198AF770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E0C2B-1238-4F0A-A11A-CC44FB991BE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BC8A86C-C708-4D45-AB72-9D6561BDB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68C726E-9934-4B36-95DA-16CDD0B91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67C6A-E9AB-447C-B0A3-BB0687FA43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30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D4BE8F8-287C-4FD7-B413-FDC9ED41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FD6D9-4B8B-447B-BF89-04721EBEBC9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1326913-48D4-4635-A6D5-86D5A642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4A4CCFC-CC90-4AC2-876A-0AA3D44E5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53199-F7CD-4203-8996-74C4183B95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622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FB03966-BD55-40A7-8B08-B19B9205B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459FF-DA4D-4467-B4BE-B2D4FAB0787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0E20DA0-E930-4543-88CC-5C049BE14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63CCB0F-1C15-41AF-A09E-0B43F82E7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BF405-87C8-463C-BE43-2C702B3B23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17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0FD578C-70D4-44DB-9E84-84761AE37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C7527-88ED-4377-8700-13B322697D5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6F1F060-F9C0-49B9-BA6D-106555FBC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BF3CD61-3319-4D6D-B3AD-84BAA4813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E29E4-A27B-4771-B71E-1C741E0A23E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851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B6E2BEF-A67C-4F13-9B11-C7389EC3C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BC509-8FCD-4CD9-9E96-83171803153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7C9ADFD-8CDB-4172-BF64-86C2B3CA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D55A4CC-1775-42D4-AE7B-4F34E84B3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A7D30-D397-458B-853D-5E6AC95297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392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86446E6-5EB0-457E-8028-0369BD8A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EE41D-E4A2-46EA-B8A4-689A0784E03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E17EFD4-ABA8-4C3E-A8DC-4461ECC0D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2BA7694-445D-4D64-91E8-A1BD87507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B17D3-7D78-4385-9544-D9A7BABD52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375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808FF53-A7FB-4EE7-BC75-FF3653BFF4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B3D9E078-8EF1-4D76-A89D-A151DEC1BE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C824639-4226-4EC5-8563-02D866BC1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4378BDF-85B1-442A-A39C-446785751F2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779393D-C951-42FE-AE53-BEBF42DC2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2F51C46-57EE-4592-8FF8-6807B209B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6594E68-33A3-499A-9DFA-FB68CE95F85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7BA2388-EFE2-4D75-997C-89ABD4BF4BC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4E6065E4-37D2-4CAB-A876-D8A79B6E3035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63EC3D94-663E-4278-89CA-02E04B133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04933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400" b="1" dirty="0"/>
              <a:t>5W2H</a:t>
            </a:r>
            <a:endParaRPr lang="ja-JP" altLang="en-US" sz="2400" b="1" dirty="0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B70E5349-8257-4DE0-859E-83ECE8B3686C}"/>
              </a:ext>
            </a:extLst>
          </p:cNvPr>
          <p:cNvSpPr/>
          <p:nvPr/>
        </p:nvSpPr>
        <p:spPr>
          <a:xfrm>
            <a:off x="2297113" y="67945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9F5277EB-A06F-40D3-8CA5-21FB67093941}"/>
              </a:ext>
            </a:extLst>
          </p:cNvPr>
          <p:cNvSpPr/>
          <p:nvPr/>
        </p:nvSpPr>
        <p:spPr>
          <a:xfrm>
            <a:off x="2297113" y="148272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636A9FED-84C7-45D5-B931-CA00AFDD6D61}"/>
              </a:ext>
            </a:extLst>
          </p:cNvPr>
          <p:cNvSpPr/>
          <p:nvPr/>
        </p:nvSpPr>
        <p:spPr>
          <a:xfrm>
            <a:off x="2297113" y="228600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8" name="角丸四角形 17">
            <a:extLst>
              <a:ext uri="{FF2B5EF4-FFF2-40B4-BE49-F238E27FC236}">
                <a16:creationId xmlns:a16="http://schemas.microsoft.com/office/drawing/2014/main" id="{B7C25E87-A828-4298-9190-D40117153A4C}"/>
              </a:ext>
            </a:extLst>
          </p:cNvPr>
          <p:cNvSpPr/>
          <p:nvPr/>
        </p:nvSpPr>
        <p:spPr>
          <a:xfrm>
            <a:off x="2297113" y="308927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EF36ADF7-994D-4AC6-9E75-CBB512D2D23A}"/>
              </a:ext>
            </a:extLst>
          </p:cNvPr>
          <p:cNvSpPr/>
          <p:nvPr/>
        </p:nvSpPr>
        <p:spPr>
          <a:xfrm>
            <a:off x="2297113" y="389255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09512A41-F741-4023-B636-5B3E0B519FD3}"/>
              </a:ext>
            </a:extLst>
          </p:cNvPr>
          <p:cNvSpPr/>
          <p:nvPr/>
        </p:nvSpPr>
        <p:spPr>
          <a:xfrm>
            <a:off x="2297113" y="4695825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1" name="角丸四角形 20">
            <a:extLst>
              <a:ext uri="{FF2B5EF4-FFF2-40B4-BE49-F238E27FC236}">
                <a16:creationId xmlns:a16="http://schemas.microsoft.com/office/drawing/2014/main" id="{FEA93215-337E-4D91-AEEA-31881719016C}"/>
              </a:ext>
            </a:extLst>
          </p:cNvPr>
          <p:cNvSpPr/>
          <p:nvPr/>
        </p:nvSpPr>
        <p:spPr>
          <a:xfrm>
            <a:off x="2297113" y="5499100"/>
            <a:ext cx="6132512" cy="69691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C6291F2A-6E45-4507-A0E3-135BF069ED97}"/>
              </a:ext>
            </a:extLst>
          </p:cNvPr>
          <p:cNvSpPr/>
          <p:nvPr/>
        </p:nvSpPr>
        <p:spPr>
          <a:xfrm>
            <a:off x="714375" y="67945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Why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（目的・狙い）</a:t>
            </a:r>
          </a:p>
        </p:txBody>
      </p: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AB0565AF-AEE6-47D9-9841-CBD7A1BFC56B}"/>
              </a:ext>
            </a:extLst>
          </p:cNvPr>
          <p:cNvSpPr/>
          <p:nvPr/>
        </p:nvSpPr>
        <p:spPr>
          <a:xfrm>
            <a:off x="714375" y="148272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What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（対象）</a:t>
            </a: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id="{85FA8203-9BBE-4816-B728-9BF8789B7261}"/>
              </a:ext>
            </a:extLst>
          </p:cNvPr>
          <p:cNvSpPr/>
          <p:nvPr/>
        </p:nvSpPr>
        <p:spPr>
          <a:xfrm>
            <a:off x="714375" y="228600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Where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（場所）</a:t>
            </a:r>
          </a:p>
        </p:txBody>
      </p:sp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096C659D-C5BA-4B4D-9469-B97165CD928D}"/>
              </a:ext>
            </a:extLst>
          </p:cNvPr>
          <p:cNvSpPr/>
          <p:nvPr/>
        </p:nvSpPr>
        <p:spPr>
          <a:xfrm>
            <a:off x="714375" y="308927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When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（時期）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5D39B2EB-C3F5-4A4D-A617-B3FB7CBACAA6}"/>
              </a:ext>
            </a:extLst>
          </p:cNvPr>
          <p:cNvSpPr/>
          <p:nvPr/>
        </p:nvSpPr>
        <p:spPr>
          <a:xfrm>
            <a:off x="714375" y="389255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Who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（担当者）</a:t>
            </a:r>
          </a:p>
        </p:txBody>
      </p:sp>
      <p:sp>
        <p:nvSpPr>
          <p:cNvPr id="27" name="角丸四角形 26">
            <a:extLst>
              <a:ext uri="{FF2B5EF4-FFF2-40B4-BE49-F238E27FC236}">
                <a16:creationId xmlns:a16="http://schemas.microsoft.com/office/drawing/2014/main" id="{0A9700B1-043A-4D01-9785-85F443B10C82}"/>
              </a:ext>
            </a:extLst>
          </p:cNvPr>
          <p:cNvSpPr/>
          <p:nvPr/>
        </p:nvSpPr>
        <p:spPr>
          <a:xfrm>
            <a:off x="714375" y="4695825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How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（手段・手法）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77544284-D8CE-4D02-BDF8-8BA07A962303}"/>
              </a:ext>
            </a:extLst>
          </p:cNvPr>
          <p:cNvSpPr/>
          <p:nvPr/>
        </p:nvSpPr>
        <p:spPr>
          <a:xfrm>
            <a:off x="714375" y="5499100"/>
            <a:ext cx="1592263" cy="69691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altLang="ja-JP" sz="2000" dirty="0">
                <a:solidFill>
                  <a:schemeClr val="bg1"/>
                </a:solidFill>
              </a:rPr>
              <a:t>How</a:t>
            </a:r>
            <a:r>
              <a:rPr lang="ja-JP" altLang="en-US" sz="2000" dirty="0">
                <a:solidFill>
                  <a:schemeClr val="bg1"/>
                </a:solidFill>
              </a:rPr>
              <a:t> </a:t>
            </a:r>
            <a:r>
              <a:rPr lang="en-US" altLang="ja-JP" sz="2000" dirty="0">
                <a:solidFill>
                  <a:schemeClr val="bg1"/>
                </a:solidFill>
              </a:rPr>
              <a:t>much</a:t>
            </a:r>
          </a:p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（コスト）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2021-08-08T01:04:10Z</dcterms:created>
  <dcterms:modified xsi:type="dcterms:W3CDTF">2021-08-08T01:04:20Z</dcterms:modified>
</cp:coreProperties>
</file>