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0" autoAdjust="0"/>
    <p:restoredTop sz="94660"/>
  </p:normalViewPr>
  <p:slideViewPr>
    <p:cSldViewPr>
      <p:cViewPr varScale="1">
        <p:scale>
          <a:sx n="63" d="100"/>
          <a:sy n="63" d="100"/>
        </p:scale>
        <p:origin x="77" y="46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78081FA-4BD6-4FC9-8C8A-3391C2E15C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6E4A28D-B7D1-4CD5-8D53-332904EAF2B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9C3CC3A-4C41-40FD-B806-F5B271E7FBD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38C42F2-AC94-4893-8E30-401BE9654B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6745817-76DF-4116-AA69-529B4A98A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1C9E749-A6A6-4928-859F-3AD09EB4BB1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67B02E7-9FB9-41C6-89FF-3287D408C8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0C2AC3A-45DD-4EE3-82D9-C6066436F6D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37D3803-BBE9-4F72-919C-BA564C20E3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26A85E3-E845-4C19-A4E4-415475C11D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6C268F0-813C-442D-A30D-71FD1E89E0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9AA2C58-9C3C-4C51-AE05-1A64A52F446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39AADC8-ACC2-4D5D-8338-1536178E3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88198-C8A7-45A6-8706-85895360B57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7B3ED9-0D80-48A0-82FF-E60CBF72A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20F208-BF5E-4633-974B-9E42C1D01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F39A8-6FBA-4918-812C-34B53B7308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6540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8F52A4-2E62-44BF-B140-80481D00A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48B96-CD3A-4165-8E4D-8F699EBDC0D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7B25C76-5AF8-4777-80FC-4D79E4509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6E1CDD8-7152-4079-AA91-25948CB7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4B1A8-CF0E-4D41-BC95-61AF989D46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2638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A580EDD-5D0C-4E68-B9F3-3E45B41A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50B99-F2EA-4D1E-A252-2B927B2FFB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5E41C4-8E0B-4B97-B56A-23CC1E42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02A0EA1-A6DE-4DDC-A1D3-8E5031D4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F1C8E-D00B-4020-A56E-459FDB034A8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304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3F201D-6365-4D8A-951D-6C6ACF839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38699-30BE-44F0-A814-C277725DAAD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92047C-3892-47EA-8CD5-E7B86E37E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96C1D94-6FAF-4DE4-9204-6A34DBFEE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E18D1-72A7-4F7F-919E-C908FC3F3E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73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DC65F1-3A15-46D7-8381-F8531F4D1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86259-35DA-46E1-90ED-93BA431239E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C995A5-E4D5-45EC-BB31-C83FD8525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2A4EC11-C819-41AA-8E86-78999D767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AEC89-BE0F-4002-ABA3-472D28BCCD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404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A80E219-A649-41E4-A8C6-1311B4A4D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1E19C-03A0-4508-AB82-D42C37AFEAC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8D64E5E-03BB-4C73-B654-603C4602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21C9D51-10E2-4C8F-B26D-B3FB10971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93ECF-D439-432B-9968-B322EA4BAF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8990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496110C-F61D-44EC-995E-5686B572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2E9B5-9374-4F83-8A8C-A2236C8A128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C19A96C-FF57-4381-9056-D70629EEE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9651374-7E67-4558-A665-09401472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895C3-3559-4787-9DF8-7FA4584AB3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50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2694847-46AC-4588-9089-AB233B310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47FA6-5D72-4503-81FC-28DB74F434C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EE9A785-C073-4745-8614-B232916FE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FF22F67-827B-4481-A85F-F50DE2BC2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CA3B5-9750-4CE7-96FF-F14B859758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48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F1ABC15-8FA8-42F8-9237-61032F1AF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278C9-F2A1-4AEB-A189-1CF1354422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73BD6F8-A2C4-455D-9469-9EC877511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3478D8C-2BE8-4229-B2AF-2A184D98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91B7DB-39C3-43FB-88A2-FEFC4EDE048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489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DC8EECD-D882-4C46-BC81-96B0BA24D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72595-C9A1-4FF9-9AD7-976E42BA7C2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E59DA9E-49F6-49BC-8F3F-2C914DA84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C352594-70C7-4D72-8129-72AAFC2E1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4860FD-060A-4EA1-8A23-B620451905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119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8379AB0-40BF-4246-8395-85D7F8970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CF7C8-7FF1-4089-BB0A-E73E4DE73FC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A2D2109-CA60-4F09-A626-D55AB8D7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BBD9272-C079-4B64-B0E5-12C3859E3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D29E3-1432-4C0E-AEC0-9D51D6FDD0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79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1CE04FB-C1B5-4E13-9138-9C27AACD531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AB60CEA-4ADF-44E8-AE91-48DE52FDC9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E6146AE-4E23-46A1-91AC-9D203159CD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A2FC414-A618-4F2D-823E-0F951B588C9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04F9A4-03DC-4BB6-8668-2B82D6E21D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3672E5-0982-4501-A8AC-74919C3F3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DC50034-D6A1-4778-82C1-9EB3F212F89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C5AABD1-CD63-49B5-9E60-CBFC9CE8697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2474301-7316-4C1E-8F26-7D8588119082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D6A42180-0A95-4173-B627-61FFEF9AD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3C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ED7E6FFD-612F-4642-8AF3-8FDE338A491C}"/>
              </a:ext>
            </a:extLst>
          </p:cNvPr>
          <p:cNvGrpSpPr/>
          <p:nvPr/>
        </p:nvGrpSpPr>
        <p:grpSpPr>
          <a:xfrm>
            <a:off x="314759" y="4560768"/>
            <a:ext cx="1675976" cy="1582876"/>
            <a:chOff x="260832" y="560240"/>
            <a:chExt cx="1440000" cy="1440000"/>
          </a:xfrm>
          <a:solidFill>
            <a:schemeClr val="bg1">
              <a:lumMod val="50000"/>
            </a:schemeClr>
          </a:solidFill>
        </p:grpSpPr>
        <p:sp>
          <p:nvSpPr>
            <p:cNvPr id="34" name="星 24 33">
              <a:extLst>
                <a:ext uri="{FF2B5EF4-FFF2-40B4-BE49-F238E27FC236}">
                  <a16:creationId xmlns:a16="http://schemas.microsoft.com/office/drawing/2014/main" id="{856BDCF7-FEB5-4C7C-8344-3E462F5B45BB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AB22E83E-F45E-43BA-92BA-2EC4D14A2D02}"/>
                </a:ext>
              </a:extLst>
            </p:cNvPr>
            <p:cNvSpPr/>
            <p:nvPr/>
          </p:nvSpPr>
          <p:spPr>
            <a:xfrm>
              <a:off x="546885" y="987853"/>
              <a:ext cx="866598" cy="53199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結論</a:t>
              </a: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D753063-132B-4919-9CE9-581ACDF73DD9}"/>
              </a:ext>
            </a:extLst>
          </p:cNvPr>
          <p:cNvSpPr/>
          <p:nvPr/>
        </p:nvSpPr>
        <p:spPr>
          <a:xfrm>
            <a:off x="1990725" y="4560888"/>
            <a:ext cx="6796088" cy="15827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・ここに入力</a:t>
            </a: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38A5E224-5E6E-4B03-8882-5AE37B093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5A23E2F9-1E1A-4914-BC0E-94DC3F72C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54175"/>
            <a:ext cx="2501900" cy="2571750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6FA14DE2-C73B-43DF-A2C9-92834DDEB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58B4D79B-883C-4283-9BF3-2F8D39870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① 顧客・市場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customer 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3">
            <a:extLst>
              <a:ext uri="{FF2B5EF4-FFF2-40B4-BE49-F238E27FC236}">
                <a16:creationId xmlns:a16="http://schemas.microsoft.com/office/drawing/2014/main" id="{042211FC-0FB1-4AF9-B585-8390779B7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725488"/>
            <a:ext cx="2501900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② 競合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（competitor）</a:t>
            </a:r>
          </a:p>
          <a:p>
            <a:pPr algn="ctr">
              <a:defRPr/>
            </a:pP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24">
            <a:extLst>
              <a:ext uri="{FF2B5EF4-FFF2-40B4-BE49-F238E27FC236}">
                <a16:creationId xmlns:a16="http://schemas.microsoft.com/office/drawing/2014/main" id="{366D2E61-A28E-416C-AE66-1EABA0F9A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③</a:t>
            </a: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自社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company）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2021-08-08T01:02:56Z</dcterms:created>
  <dcterms:modified xsi:type="dcterms:W3CDTF">2021-08-08T01:03:27Z</dcterms:modified>
</cp:coreProperties>
</file>