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A1C8A76-E399-458C-8BB1-5700C18293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ADE8432-35A1-4F60-B83A-F6436DA237A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588047D-8309-4D9F-9CD8-535894FC73B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37BE1E2-1F92-4660-A52F-4C2651B1DC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A8DE306-E183-4659-B465-91A559975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E9C4C4D-C5D7-4103-B12A-A622CC89784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7AA0CAE-AF66-44FE-A205-1BB3B45B3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2F03F07-66A4-494D-878F-0B9C59A8C5A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01CE1BE-B44E-4D35-BFAC-E62A0FA1D5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A5A7E49-7D20-4CA8-A8E8-153D4645E3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D994631-1BBA-4A24-8912-2A9E04DD7C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663D51E-7293-4220-95AF-95F277AFC31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F90547-700A-4631-8EA7-5CA9EE9B7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D8D91-1F95-4A64-828D-7E0EF7E0E64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4801A18-EF60-4C5B-8425-A0D76E398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117D0D7-59B4-4F2B-B9A7-F5765B70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760705-7DA1-484D-80B3-290A815960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04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016976C-BBBC-41BB-91DF-F298F535A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1134F-C61A-4DC7-8E8D-D82C23A75E1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C08FE32-E1B2-440D-BF83-3660B0B03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A4B98AA-BD9C-4FEC-84E7-E2BB8174E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7EBEC-D6C3-4C5D-B9D3-6EC4187F4B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2963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3BE3A7B-CC5B-474B-8D52-20A79214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78753-9A50-4249-9012-524D540833A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14BD84-B649-4CAE-9B3D-81A31F076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0F2E6B3-E7CB-43CD-8979-FD9BCAB2A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E0A03-1AF9-4052-BAB1-DE69F43271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7316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ADB5B3A-B2B9-47D7-8489-D99F684E0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7A740-EB35-475F-BDDA-D9AE4D56A63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4C31874-5F5B-45B9-AD25-715291530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08307E-E4D5-40F3-A019-F836A6D46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3D5E4-77A7-4247-9B9F-8F73B2CACB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5203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5530AAF-25F1-49EA-BAB9-12DE109F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B7B34-845D-4D9A-9596-21876C8003D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CAFEFFF-6AEF-40A7-894A-9869CA7C7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3EE900C-5F18-4B50-806A-AF1D711D2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36178-D6AD-463B-B163-87B8258D15C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54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5A7FFA3-20DB-4A3D-82CA-ECD72AA7A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3F369-2E8E-4D29-9102-B3BB9EB6499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97DF45E-C5CC-4CF2-ACEC-A0620A62E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8225872-9243-4BB2-B2D0-F5C49910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9162F-6ED5-4C84-9CFE-E225BB557E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2938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DDC4A08-AB27-4B48-A2DA-488C6F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A4F7F-856B-44C3-BB6B-28447D531B3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14E9080-E76B-4B4F-901C-A1FB6C085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058768D-C926-4C81-B9B6-6C2F15DA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36297-27D8-4E82-B768-1A51272FDD0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710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36669A4-463F-4853-B3E9-E5DDD73F8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7FF0D-C356-463E-BAAF-A21AD9FE58D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55F9D33-FECB-4FDC-B2B2-E7C1EF01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AD4D7E5-BC1D-45DB-92AC-E209208D1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4BBA6-1F39-49AA-8902-E8BBA9E76D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663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F90D7DC-1BE3-45D1-A973-FB2E5DD81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FFEF3-86BC-4CF3-A22A-BFFBBC21594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C3A613E-DF57-4292-A7E4-5AD72F6C0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459838B-B836-4274-9710-6A7485A2C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EC389-1853-4BFC-A1A9-AE1B0B3BAB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119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43D2E4B-D226-431C-ACFB-287F731F3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07DC1-F24C-41F3-AFD6-3174965EBC1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36868BE-F256-4F54-9BE2-94AA3ACED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70DF33A-BBE1-418C-AEBD-655D32F01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3BE82-DD2D-4B2D-A953-1B38A92B96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793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1F6C42C-2052-4750-AF01-715B8EC22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BFDB3-2160-46CF-96A7-B2CE53A57AE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5A0DA2B-8397-442F-A4E7-A6F343CD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B14570D-73B1-47B6-B9FD-5A79EDF01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03E1E-5EE5-48AB-8851-382045FC15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2918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51FA2E3-0099-45F3-B4BE-B99CF3E1D6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5B307FA-6B1E-4682-AC84-F3B7D13EF4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1401AD4-3AC8-4F08-B441-693CE74F2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93470CA-BCEF-41DE-B7B0-E13C89F7497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831638-5179-4475-827C-204F7DA988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B4A155-C41E-4E0C-8F94-F3984CD75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E47066C-DF5E-4AAC-8EFE-F38E30FC032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AF706C9-E1AB-45EB-B841-8181DF7500F1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3CC54E5-647A-42C1-9D8D-DA33D60CCFC4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A77927F0-3C57-466D-9670-30050615D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3C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A7C0A0AB-4333-403D-8777-381218D39EAD}"/>
              </a:ext>
            </a:extLst>
          </p:cNvPr>
          <p:cNvGrpSpPr/>
          <p:nvPr/>
        </p:nvGrpSpPr>
        <p:grpSpPr>
          <a:xfrm>
            <a:off x="314759" y="4560768"/>
            <a:ext cx="1675976" cy="1582876"/>
            <a:chOff x="260832" y="560240"/>
            <a:chExt cx="1440000" cy="1440000"/>
          </a:xfrm>
          <a:solidFill>
            <a:srgbClr val="FF9900"/>
          </a:solidFill>
        </p:grpSpPr>
        <p:sp>
          <p:nvSpPr>
            <p:cNvPr id="34" name="星 24 33">
              <a:extLst>
                <a:ext uri="{FF2B5EF4-FFF2-40B4-BE49-F238E27FC236}">
                  <a16:creationId xmlns:a16="http://schemas.microsoft.com/office/drawing/2014/main" id="{2FD840B4-A00A-4D62-B229-83D8F8AFE64E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7CFD6C30-1761-4050-B2CA-527393940E53}"/>
                </a:ext>
              </a:extLst>
            </p:cNvPr>
            <p:cNvSpPr/>
            <p:nvPr/>
          </p:nvSpPr>
          <p:spPr>
            <a:xfrm>
              <a:off x="546885" y="987853"/>
              <a:ext cx="866598" cy="53199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結論</a:t>
              </a: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4238BBB-B228-4070-913A-8C834B10856D}"/>
              </a:ext>
            </a:extLst>
          </p:cNvPr>
          <p:cNvSpPr/>
          <p:nvPr/>
        </p:nvSpPr>
        <p:spPr>
          <a:xfrm>
            <a:off x="1990725" y="4560888"/>
            <a:ext cx="6796088" cy="15827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・ここに入力</a:t>
            </a: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768127DB-F0CB-4BB7-8412-49E60304C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54175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939F75BF-82DA-4B23-B999-E5962AA01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54175"/>
            <a:ext cx="2501900" cy="2571750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DC14F3CC-5829-4428-89D9-4BC424934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54175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F87AA13B-4811-4E15-9245-59D627FE5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① 顧客・市場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customer 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3">
            <a:extLst>
              <a:ext uri="{FF2B5EF4-FFF2-40B4-BE49-F238E27FC236}">
                <a16:creationId xmlns:a16="http://schemas.microsoft.com/office/drawing/2014/main" id="{00BF615E-F8E7-4D7A-867C-2F3011A67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725488"/>
            <a:ext cx="2501900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② 競合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（competitor）</a:t>
            </a:r>
          </a:p>
          <a:p>
            <a:pPr algn="ctr">
              <a:defRPr/>
            </a:pP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24">
            <a:extLst>
              <a:ext uri="{FF2B5EF4-FFF2-40B4-BE49-F238E27FC236}">
                <a16:creationId xmlns:a16="http://schemas.microsoft.com/office/drawing/2014/main" id="{B14D8098-41F9-44E0-8C20-52C97DB77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③ 自社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company）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34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柔かい印象の、3C分析のテンプレートです。企画書・提案書などにご活用下さい。</dc:description>
  <cp:revision>8</cp:revision>
  <dcterms:created xsi:type="dcterms:W3CDTF">2009-02-20T09:16:29Z</dcterms:created>
  <dcterms:modified xsi:type="dcterms:W3CDTF">2021-08-07T14:38:09Z</dcterms:modified>
</cp:coreProperties>
</file>