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B7D937C-0C92-4B04-9962-136B1DBC65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B5A1432-FE83-457F-8EB1-0721FCA5DB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C147ECF-569F-4175-BEFF-D3824288E5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1460FF2-2CA7-43B1-9C87-7EC7C90923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94D6563-4F0A-4F1A-941C-827F4094C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F1D9D-A00E-4372-B309-DF07D1CA8C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06EEE10-03FD-487F-8A87-685B14D4B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BED98C9-DD8D-4CAF-BC1C-8414EBE98D0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908A669-60B6-4C17-B116-87BEEFF71F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3FE104E-327B-436D-AB55-509687CD0C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34EF607-6837-4379-B1DB-591782F969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6EAC37D-3675-4D35-BB85-856EE47EA0A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FCFDEFB-423E-41FA-ADA3-AA0C1F78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7907E-5FAD-47A0-A855-1FA82F961B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C39F78-552D-4403-A244-146DE442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06FD22-7A38-4AB3-A7E3-7AD1A123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0070D-E452-4D65-B773-2C9C4616E1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367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9372273-8F30-4A27-8603-EF7B9F7A1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1F2EF-5C40-414D-9C7A-B33F92DDEE5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9E0EE9-66AB-4C73-9FF9-032A9CA6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FC04BA1-6DEF-4C83-A976-0EB68B4DC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02552-F0F2-40B6-AB75-42681C7DF8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086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26630D-5EE5-4792-A778-4F8CBE7D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5E153-E967-498D-B448-FF339634D4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5E6ECD-C112-4115-B3F3-5E59A25A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5CB5E7-B9DE-44C3-97E1-6BCC86A0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8041F-63B1-4772-908B-0A689E3724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139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6824C4-8B7D-422F-A8DA-97AFC4F5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CD1F3-AD8A-4BD3-B00C-7775AB6EC47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DFC358-5EDF-4B83-89D0-C8D419EC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0F6FE48-607A-4470-BBA0-D984900B3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747F3-DD1F-4ACD-8EDC-33BBE91BEE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553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6F8B103-6623-4BD5-92DF-7DAA0ACA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2B8DF-229C-428F-9EF0-BAFADAD2C3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C096F3-5E18-427A-B8AC-BEB515CD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358530-9E8D-4667-AB76-AC51FBA8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6ECE3-9088-4FA9-87FD-AAED245B19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783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64D774C-28C5-4938-B260-EADE073F3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30585-B3F8-4EEE-B144-820F611804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A61462-E346-4ED1-B35C-F9F147C3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775719B-7DF3-429C-A932-A2C22AA6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39BD0-DDD2-44AD-A199-A906F150B1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519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E426664-4D3F-4087-9EAE-937352A2C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A130-D006-48C8-96EB-7A12CAC26B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76B0FFB-96A7-42BE-BB05-A45428E0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A37D243-9405-453F-AD74-86BB2677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6CAA8-FD01-41D5-9A28-B2CECFD429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819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76AA777-97A2-449B-901A-FFC56CCC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01D59-3117-4F65-8FFD-83D4F171C3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8DB530F-1BE8-471A-93F2-8301F35D5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A933759-8925-451E-938A-9D56111A7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52124-D25A-44E6-97E4-09F808E400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424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5AA0887-9EBF-4C31-8985-1A2F0EBBE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B77F0-8EBB-43E0-827F-447E7C69E7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BFC424F-5543-4B6F-84F7-A0488638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FF9D75E-23C9-435A-A81E-3397EFEC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E239C-4E60-4772-B54A-5645412E15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527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89ECE5C-8F95-4347-9D2F-1DAB5AF2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4695F-A771-4382-B71E-EB7DA9F39C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52BFE25-8CA9-48CD-AE59-832E916EB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CB53CD5-C092-4B07-BA98-58EA1E5A4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52727-0D32-4245-84B0-9827B79536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647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F2B267E-A03D-4E09-A6D1-688AE03D7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836DB-700E-4A40-80DE-0D23367575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8DE651B-6403-4C56-AD6E-CAA70C56F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9D7BDD5-BF56-4434-B845-73AAC57E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3272D-DFD7-4D87-89AA-EC7AA7136A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374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CED1FBA-6D11-43BD-B4E6-750EA2CC7FB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D0C2DC4-E657-4100-BACB-AC7F520FBF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B6E75E-5067-4718-B472-D2C07AC03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84970D8-1EDC-4E92-B328-5C4B7F8CACE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987B15-28BE-43FC-9FAA-79A023C11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9CC132-466D-4C1A-B971-64B3AF11A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FF50A0B-8EB3-4915-9873-B28FAB13BBD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D6DDF72-EA73-44EA-8D21-CA4F50D8F18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1C4AE63-5217-47F1-B871-CD40CA32636C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0870DE0-4E70-4AE7-979E-57FD838A1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FD6FAC77-44CE-4C0A-B8EB-4C796F8CFE25}"/>
              </a:ext>
            </a:extLst>
          </p:cNvPr>
          <p:cNvGrpSpPr/>
          <p:nvPr/>
        </p:nvGrpSpPr>
        <p:grpSpPr>
          <a:xfrm>
            <a:off x="314759" y="4560768"/>
            <a:ext cx="1675976" cy="1582876"/>
            <a:chOff x="260832" y="560240"/>
            <a:chExt cx="1440000" cy="1440000"/>
          </a:xfrm>
          <a:solidFill>
            <a:srgbClr val="00B050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C5830853-8E28-4B98-819E-F60A598A758F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FC67DDA2-6CF9-47DC-827C-BA5D9C1852B6}"/>
                </a:ext>
              </a:extLst>
            </p:cNvPr>
            <p:cNvSpPr/>
            <p:nvPr/>
          </p:nvSpPr>
          <p:spPr>
            <a:xfrm>
              <a:off x="546885" y="987853"/>
              <a:ext cx="866598" cy="53199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結論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A022B29-9266-4881-9849-E7CC295C71CD}"/>
              </a:ext>
            </a:extLst>
          </p:cNvPr>
          <p:cNvSpPr/>
          <p:nvPr/>
        </p:nvSpPr>
        <p:spPr>
          <a:xfrm>
            <a:off x="1990725" y="4560888"/>
            <a:ext cx="6796088" cy="15827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・ここに入力</a:t>
            </a: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72EB6C3D-99B9-40DD-858E-3527F8B5B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91BC56CE-19AC-4F62-A4F2-DF4FC9DC8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54175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1FCE5FE9-8E62-470E-AD50-E38D51303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0984E774-3562-4B3B-883F-1BB2DF945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① 顧客・市場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customer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9FA74123-B754-4801-A2FD-350F255DE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725488"/>
            <a:ext cx="2501900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② 競合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（competitor）</a:t>
            </a:r>
          </a:p>
          <a:p>
            <a:pPr algn="ctr">
              <a:defRPr/>
            </a:pP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24">
            <a:extLst>
              <a:ext uri="{FF2B5EF4-FFF2-40B4-BE49-F238E27FC236}">
                <a16:creationId xmlns:a16="http://schemas.microsoft.com/office/drawing/2014/main" id="{2D04795B-7E9F-49F2-ADCA-F98D35A12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③ 自社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company）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34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2021-08-07T14:37:32Z</dcterms:modified>
</cp:coreProperties>
</file>