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5050"/>
    <a:srgbClr val="FFCC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8F116B7-700F-45C6-A3BB-178884BE75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492E3D6-63D3-4DBE-83C5-3696AFB242B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C67980E-1FAB-4985-A784-A46CA8CEEA8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7A0DC4B-6AF8-4A91-B0FF-440C0864E9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4158F86-B9F6-4B27-B4A7-AB6F1A2473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60829F9-0D46-4480-8B85-9566B6611C1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1AE326F-8B82-41C8-A971-361B90A5EA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2368653-2EDD-4C6A-B883-1A3A9647E6E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6968345-12DD-4A58-A299-C02B363D74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235F9F4-9CC2-40B5-B86B-FF24793508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B2E4CF0-B97E-41C2-A499-058A94767E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EE47531-333C-413C-A081-5709F8F85E0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1815E17-8746-4701-9FCF-A1ED23AE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6C9AC-559E-4EF6-945A-873A94BC271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75EA3E1-D37B-4E0B-B286-8AAD0D2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4D03431-FD22-4297-9AE9-1DB2B591F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9640B-44D1-4E91-8867-EF22B38486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725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C7DA94D-363D-4E1D-A2C5-D5CFD3E96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790ED-B00F-41F2-81F7-C89E8895F57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2FB7BF0-B5A2-4EE3-9480-F9916B0EF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26075A7-21EE-4726-ACA8-B6938D69A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E58D8-E4CD-4644-8CEC-DF1D38AAFB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195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6AB056-B66F-4178-9FE6-0F5586C3A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2474E-B540-451C-A362-C85CEC7E38E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F5DF96-6C19-43CC-A7F1-9000EE65A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351F7FA-3A19-43AA-8220-EE768904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88BB9-C917-495E-AC50-11C158028B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7500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36E7AE6-704C-4944-936D-AF24DEA92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E6BAE-E9BD-4999-A78F-01157B79DCD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00B8C8-35E7-4CB5-91FA-3F4796587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CB37ED-8D67-402E-8BDB-8B0FCE843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5F50DA-9E71-4543-B259-82E1A95E43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825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19F0E13-E5A7-4CBF-94EA-1FBE1CFDA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FE244-49D7-4239-8405-BCCAD926783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48CD7BE-0B31-44AE-92B0-3C97D7376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9C63BF1-AE19-46C0-93BB-DB71BE20B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019F6-BC44-4A04-A397-8AC40D2BFB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099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484332C-E5D7-4A24-B0D8-4E5BA8421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2B124-3A5D-473A-B7E4-637FE82EBE7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C2037D3-8BE1-4058-9954-F70796186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3D6539E-EA16-42F3-8ED2-2C745EEF0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96E4D-6AA8-44E4-99E7-539560A97AA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0030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3558BF7-0478-4B38-9C6F-7891F810F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D35B5-32D3-4AA9-97A5-83949E1A916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B543DD6-52C8-46DE-A7BC-22F3F776F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25D92A8-CBE2-4D0A-80B8-95BB5AFDD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74790-4DB9-41F9-AFA4-CC4C3686993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3012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2213EF3E-E317-40CA-9690-71A0BF46F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80FCA-DF98-43F9-B61F-D7E46342DA8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C303E3B-2FAA-474D-86A9-8DC5F4F6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24A0C95-B17A-4F63-B94D-98FFE6F01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68C83-25B0-4139-819A-8C8FFCCB0D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232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327122D-1A3D-48B6-BF37-34ED9035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7DB1D-FDFC-4073-9FCC-01A8274FC95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E243469-38FA-466B-9E22-80416C498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74820C0-16EB-4077-ADB3-A27237971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C83B1-F0D3-4C20-BA38-A1450F289E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4897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94D803F-0E18-4A04-8056-32595D1BB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F5789-D8C7-40CC-A30A-D72392D37B4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FCD2B73-CB7E-4404-8F79-73FB456ED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17674BF-DB75-400E-ACAA-58C5E41FA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CD4EE-A175-4262-875F-448263D6C1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2430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BF182E9-1DEB-49E6-B790-A2410CD35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27186-BA85-4CEB-B20D-EE2FB532CF1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A5B6F65-F4CE-465C-A8BC-B39EBBAA7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A172D89-1BC4-466D-8AAB-94750BDF1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C83D9-53FE-46C6-AA7D-577EFFB1D1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7945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3B2C2FD-4006-4BFC-B386-4B93C91599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A1E433D-78A7-4805-B384-68BB3B8049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B831D3-C9D3-44E7-A9C6-D461AB262E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28E904-E2F5-479F-9BAF-A4A166720E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7F9278-B32F-4E04-9254-BCD7C66C5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8B39043-749F-4C7C-AE70-B48E6D1300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6EE7CCA-24B2-4983-AB82-15C8AF64D85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A36F3B9-19EC-49C2-B317-5FA309C280B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FC1BCC3-1F39-4C71-AC09-04E320D97D88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8F55F596-11F9-4718-ADC8-3370F5130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699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3C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DFB64A99-40B1-4978-A4CE-19AD6DBE57A1}"/>
              </a:ext>
            </a:extLst>
          </p:cNvPr>
          <p:cNvGrpSpPr/>
          <p:nvPr/>
        </p:nvGrpSpPr>
        <p:grpSpPr>
          <a:xfrm>
            <a:off x="314759" y="4560768"/>
            <a:ext cx="1675976" cy="1582876"/>
            <a:chOff x="260832" y="560240"/>
            <a:chExt cx="1440000" cy="1440000"/>
          </a:xfrm>
          <a:solidFill>
            <a:srgbClr val="FF5050"/>
          </a:solidFill>
        </p:grpSpPr>
        <p:sp>
          <p:nvSpPr>
            <p:cNvPr id="34" name="星 24 33">
              <a:extLst>
                <a:ext uri="{FF2B5EF4-FFF2-40B4-BE49-F238E27FC236}">
                  <a16:creationId xmlns:a16="http://schemas.microsoft.com/office/drawing/2014/main" id="{F1805FE3-9790-485B-B8CA-35C32FFEE822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952E4FD7-BB9F-476B-829A-5E5439109875}"/>
                </a:ext>
              </a:extLst>
            </p:cNvPr>
            <p:cNvSpPr/>
            <p:nvPr/>
          </p:nvSpPr>
          <p:spPr>
            <a:xfrm>
              <a:off x="546885" y="987853"/>
              <a:ext cx="866598" cy="53199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結論</a:t>
              </a: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65531AB-4A5A-401B-93D5-447B79391DF6}"/>
              </a:ext>
            </a:extLst>
          </p:cNvPr>
          <p:cNvSpPr/>
          <p:nvPr/>
        </p:nvSpPr>
        <p:spPr>
          <a:xfrm>
            <a:off x="1990725" y="4560888"/>
            <a:ext cx="6796088" cy="15827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・ここに入力</a:t>
            </a:r>
            <a:endParaRPr lang="en-US" altLang="ja-JP" sz="3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32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3200" dirty="0">
              <a:solidFill>
                <a:schemeClr val="tx1"/>
              </a:solidFill>
            </a:endParaRPr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0809DAD6-7A1E-4518-8215-D78DA264D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43063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08839AE8-4271-4A38-BEBE-E161AAAD4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43063"/>
            <a:ext cx="2501900" cy="2571750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4CA53D68-F6FB-4B1E-A8C3-7887DB546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54175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18">
            <a:extLst>
              <a:ext uri="{FF2B5EF4-FFF2-40B4-BE49-F238E27FC236}">
                <a16:creationId xmlns:a16="http://schemas.microsoft.com/office/drawing/2014/main" id="{A7CFA32F-8398-45E0-8102-2B1F38BE3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725488"/>
            <a:ext cx="2500312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① 顧客・市場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（</a:t>
            </a: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 customer 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）</a:t>
            </a: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3">
            <a:extLst>
              <a:ext uri="{FF2B5EF4-FFF2-40B4-BE49-F238E27FC236}">
                <a16:creationId xmlns:a16="http://schemas.microsoft.com/office/drawing/2014/main" id="{AB2E48DA-E86C-434F-A618-9DD2BDC7A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725488"/>
            <a:ext cx="2501900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② 競合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（competitor）</a:t>
            </a:r>
          </a:p>
          <a:p>
            <a:pPr algn="ctr">
              <a:defRPr/>
            </a:pP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AutoShape 24">
            <a:extLst>
              <a:ext uri="{FF2B5EF4-FFF2-40B4-BE49-F238E27FC236}">
                <a16:creationId xmlns:a16="http://schemas.microsoft.com/office/drawing/2014/main" id="{16608F5E-FA30-4ACF-9895-B55B6CA59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725488"/>
            <a:ext cx="2500312" cy="847725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>
            <a:normAutofit fontScale="92500" lnSpcReduction="10000"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③ 自社</a:t>
            </a:r>
            <a:endParaRPr lang="en-US" altLang="ja-JP" sz="2800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sz="2800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company）</a:t>
            </a:r>
            <a:endParaRPr lang="ja-JP" altLang="ja-JP" sz="28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34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柔かい印象の、3C分析のテンプレートです。企画書・提案書などにご活用下さい。</dc:description>
  <cp:revision>8</cp:revision>
  <dcterms:created xsi:type="dcterms:W3CDTF">2009-02-20T09:16:29Z</dcterms:created>
  <dcterms:modified xsi:type="dcterms:W3CDTF">2021-08-07T14:37:00Z</dcterms:modified>
</cp:coreProperties>
</file>