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FFCC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497CFAA-CE43-47D4-8912-199E287978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4263CB7-C739-4A51-927C-D4D19935A17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270A80D-B4E2-4415-919E-A2DEA9702BC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BC04E05-C32B-45E0-A7C7-6E90E147B1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9D012A8-DE23-4951-8784-4D2DA0CA9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E2F2C3B-62F2-4B77-83BB-1B7EF87B5E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728F703-FC4A-45D4-A5EF-4F5B482AF3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6904E0-EFD5-4D65-9A28-BF815FFF81F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84E02C7-B40E-4B4E-98CD-A4240045C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16898D5-955D-4B80-932C-173630168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F840DE2-07D8-4B8B-97D1-A6CE37B32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CBEAB2-E79F-4A2B-BC41-C91B7C890A7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75636A7-37C7-4C5A-92D4-573306E8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1195-26E1-42A7-ACBA-6BF0B5F48A1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13A0C85-C5DA-4CB1-A322-34078413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5E4FACA-2031-4623-A32C-625B4E4C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5456F-F1C3-4228-91C4-EBB98B47F5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14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FCC6A3-E9F1-4FAD-8346-824DE2FE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F669-2254-4AE5-910A-EA7CF265D14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C651BA-EEAB-4639-A39D-04836342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97FDA99-F70E-478C-8007-D04ACA21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6777-6B8C-46CC-BB8F-08F29C8347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719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1F0387-72BE-48B2-B2E2-8E2695FF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3873-B277-484A-B095-4D16A217A88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AF026F-3F65-4004-B8E6-023C0292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6B3870-82DA-4E9B-B85E-2D2D0414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5347C-86E6-4A06-A6AE-BBDBEAB208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853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D6E14B8-5010-4C3E-87EF-015D0F95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2D6B-771F-4D1B-B2A4-82652DE8093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FF9132-C35D-4A09-988E-32C35EF2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965D45-2590-4FEC-A721-B1C24025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05DB4-B8F0-44DA-9250-889D06AC78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50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03604B-2F58-48E3-AEAE-894ACD95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676B-D064-4FB2-8E78-43F8509B201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65941CA-90B7-450C-8BD5-674FEDE8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97AE21-EE8F-4950-A463-6AC20D65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2B05D-BFB1-4E9A-B687-0F1AE79FA4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51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E0BA21F-8A0C-4882-99AE-4F35AEE2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6856-12BA-4272-B745-3A7683D2E41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A25096-73AC-4B5C-9778-0028F470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6ABFE86-3BA7-4FB8-BC1C-5CE44BEC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7410E-3529-4173-AC8B-5988EDE6FD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405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E2EDACD-105F-4000-A397-06EA6713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2957-9B8B-412D-9ED9-85AFFC40680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10E5EBF-56A3-4139-91E4-2D616064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8E0C528-64F4-4622-8621-114F451D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94487-3ECD-4360-9B99-1176E1E957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97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BFF43DF-F469-45D3-85B0-84FF5C85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CB1C-A1F6-4448-AD23-278D8F6BD9B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C748E6D-202F-40D7-8498-67D17E7B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8A946E2-363C-4D24-84DA-44C4D354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55127-3D3B-41C8-9806-C3DE7C95B6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30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F9B9D97-23BB-4B87-A11A-7CE7B976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DDE4-7E82-428C-AAF6-70ED02482E6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506077E-8375-430A-9AB0-3E3CB7D1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CD95946-7CD6-41B0-9ED5-494BF9DB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3E3B-D5EB-4035-ACF5-E3A1A8F75F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53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CF8A520-D95F-4A9F-89B0-36E53A13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EC74-8BAB-413D-B73F-39F6788D1C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7F75869-4E76-49D8-AF3D-D060D9E0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A706314-7FC9-4969-9885-3D9B4BE7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BFE2B-57E6-4AD5-8101-93BF3CA4B4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060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DD88A66-C80A-4C8B-A82F-AA3566B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F95A-18A4-456E-9EF4-D8CBBF17E5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6EE12B6-DFDE-47A6-AA07-CE6F4ADA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3D6650C-71FF-44DA-BD5F-E7DFC1B0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6BBDA-95C9-42FE-AF69-FB4E12F6C4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89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0C27B6E-3E4C-4DC2-825B-B5677F567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59D6EA-518D-4973-92A0-2B9FDD1C02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57F7AB-46BC-4E49-8407-173F1A5E4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805B89-8E5A-4227-BEF0-D3A8D671901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C38923-015D-4FD7-83F8-2600CA8A4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A068686-6BBA-41F0-B1A4-09A046464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CB5A38C-24B6-4F9B-8142-E840039B484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4E02925-D3BF-4F6D-A82F-6AB74FE3269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8D22754-2496-47EE-94BB-2A49F1E6F02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A66D775-585C-431D-907C-867BDB3E2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699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3C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DDC4CE6D-8AE8-4E61-AF5D-8B9E1AA1E5D4}"/>
              </a:ext>
            </a:extLst>
          </p:cNvPr>
          <p:cNvGrpSpPr/>
          <p:nvPr/>
        </p:nvGrpSpPr>
        <p:grpSpPr>
          <a:xfrm>
            <a:off x="314759" y="4560768"/>
            <a:ext cx="1675976" cy="1582876"/>
            <a:chOff x="260832" y="560240"/>
            <a:chExt cx="1440000" cy="1440000"/>
          </a:xfrm>
          <a:solidFill>
            <a:srgbClr val="0070C0"/>
          </a:solidFill>
        </p:grpSpPr>
        <p:sp>
          <p:nvSpPr>
            <p:cNvPr id="34" name="星 24 33">
              <a:extLst>
                <a:ext uri="{FF2B5EF4-FFF2-40B4-BE49-F238E27FC236}">
                  <a16:creationId xmlns:a16="http://schemas.microsoft.com/office/drawing/2014/main" id="{730B4543-BE0C-42FB-8E76-24888164D6AA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76A0A878-F97C-479D-8FD7-E1E3FB2A65D7}"/>
                </a:ext>
              </a:extLst>
            </p:cNvPr>
            <p:cNvSpPr/>
            <p:nvPr/>
          </p:nvSpPr>
          <p:spPr>
            <a:xfrm>
              <a:off x="546885" y="987853"/>
              <a:ext cx="866598" cy="53199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結論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B861711-254B-4A71-AC69-F51815C76CC9}"/>
              </a:ext>
            </a:extLst>
          </p:cNvPr>
          <p:cNvSpPr/>
          <p:nvPr/>
        </p:nvSpPr>
        <p:spPr>
          <a:xfrm>
            <a:off x="1990725" y="4560888"/>
            <a:ext cx="6796088" cy="15827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・ここに入力</a:t>
            </a:r>
            <a:endParaRPr lang="en-US" altLang="ja-JP" sz="3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1B4816B6-91E8-407B-9A68-F0F93F6C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54175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CB6F9FB4-32EC-429E-B320-5AEB8795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54175"/>
            <a:ext cx="2501900" cy="2571750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5EB12DDA-D902-4B02-ACD2-6C827D8D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54175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18">
            <a:extLst>
              <a:ext uri="{FF2B5EF4-FFF2-40B4-BE49-F238E27FC236}">
                <a16:creationId xmlns:a16="http://schemas.microsoft.com/office/drawing/2014/main" id="{85FED8F6-1BE1-4EB8-B2B1-43CE4D4F2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725488"/>
            <a:ext cx="2500312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① 顧客・市場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（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customer 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）</a:t>
            </a: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3">
            <a:extLst>
              <a:ext uri="{FF2B5EF4-FFF2-40B4-BE49-F238E27FC236}">
                <a16:creationId xmlns:a16="http://schemas.microsoft.com/office/drawing/2014/main" id="{EB89FD39-D109-4688-AC0E-B54EBEC3C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725488"/>
            <a:ext cx="2501900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② 競合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（competitor）</a:t>
            </a:r>
          </a:p>
          <a:p>
            <a:pPr algn="ctr">
              <a:defRPr/>
            </a:pP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24">
            <a:extLst>
              <a:ext uri="{FF2B5EF4-FFF2-40B4-BE49-F238E27FC236}">
                <a16:creationId xmlns:a16="http://schemas.microsoft.com/office/drawing/2014/main" id="{5882322C-924B-4867-B94D-37A773B04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725488"/>
            <a:ext cx="2500312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③ 自社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company）</a:t>
            </a: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柔かい印象の、3C分析のテンプレートです。企画書・提案書などにご活用下さい。</dc:description>
  <cp:revision>8</cp:revision>
  <dcterms:created xsi:type="dcterms:W3CDTF">2009-02-20T09:16:29Z</dcterms:created>
  <dcterms:modified xsi:type="dcterms:W3CDTF">2021-08-07T14:36:06Z</dcterms:modified>
</cp:coreProperties>
</file>