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77" r:id="rId2"/>
  </p:sldIdLst>
  <p:sldSz cx="9144000" cy="6858000" type="screen4x3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77838" indent="-20638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57263" indent="-42863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436688" indent="-65088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914525" indent="-85725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00"/>
    <a:srgbClr val="FF5050"/>
    <a:srgbClr val="FFCCCC"/>
    <a:srgbClr val="FF99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80" autoAdjust="0"/>
    <p:restoredTop sz="94660"/>
  </p:normalViewPr>
  <p:slideViewPr>
    <p:cSldViewPr>
      <p:cViewPr varScale="1">
        <p:scale>
          <a:sx n="81" d="100"/>
          <a:sy n="81" d="100"/>
        </p:scale>
        <p:origin x="1498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>
            <a:extLst>
              <a:ext uri="{FF2B5EF4-FFF2-40B4-BE49-F238E27FC236}">
                <a16:creationId xmlns:a16="http://schemas.microsoft.com/office/drawing/2014/main" id="{B21924F1-576A-4E33-B47D-DE43716DECF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>
            <a:extLst>
              <a:ext uri="{FF2B5EF4-FFF2-40B4-BE49-F238E27FC236}">
                <a16:creationId xmlns:a16="http://schemas.microsoft.com/office/drawing/2014/main" id="{0026975C-EBD1-42D7-8E6C-6C69EB238A0A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17B3B121-7768-45C6-9F10-1949D9DF5846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4" name="スライド イメージ プレースホルダ 3">
            <a:extLst>
              <a:ext uri="{FF2B5EF4-FFF2-40B4-BE49-F238E27FC236}">
                <a16:creationId xmlns:a16="http://schemas.microsoft.com/office/drawing/2014/main" id="{F7C3F5EB-88E6-45BA-B4FD-BC941E449878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 4">
            <a:extLst>
              <a:ext uri="{FF2B5EF4-FFF2-40B4-BE49-F238E27FC236}">
                <a16:creationId xmlns:a16="http://schemas.microsoft.com/office/drawing/2014/main" id="{F55AA6F8-0C0F-418C-8A6C-BD456C1F5FE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 5">
            <a:extLst>
              <a:ext uri="{FF2B5EF4-FFF2-40B4-BE49-F238E27FC236}">
                <a16:creationId xmlns:a16="http://schemas.microsoft.com/office/drawing/2014/main" id="{C3DBFF4C-A798-4CCC-A212-14F5637DCE88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>
            <a:extLst>
              <a:ext uri="{FF2B5EF4-FFF2-40B4-BE49-F238E27FC236}">
                <a16:creationId xmlns:a16="http://schemas.microsoft.com/office/drawing/2014/main" id="{79377DAD-E7B9-4A2D-BB0F-4241AD02FDA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257BD670-F653-4BDD-B36D-87F112D6E284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1pPr>
    <a:lvl2pPr marL="477838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2pPr>
    <a:lvl3pPr marL="957263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3pPr>
    <a:lvl4pPr marL="1436688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4pPr>
    <a:lvl5pPr marL="1914525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5pPr>
    <a:lvl6pPr marL="2394539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6pPr>
    <a:lvl7pPr marL="2873447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7pPr>
    <a:lvl8pPr marL="3352355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8pPr>
    <a:lvl9pPr marL="3831263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スライド イメージ プレースホルダ 1">
            <a:extLst>
              <a:ext uri="{FF2B5EF4-FFF2-40B4-BE49-F238E27FC236}">
                <a16:creationId xmlns:a16="http://schemas.microsoft.com/office/drawing/2014/main" id="{48AB7F29-479E-4B59-9687-8C4C092A6EB9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ノート プレースホルダ 2">
            <a:extLst>
              <a:ext uri="{FF2B5EF4-FFF2-40B4-BE49-F238E27FC236}">
                <a16:creationId xmlns:a16="http://schemas.microsoft.com/office/drawing/2014/main" id="{30E89DEC-D0E0-4181-8254-366C2F4D04E0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ja-JP" altLang="en-US"/>
          </a:p>
        </p:txBody>
      </p:sp>
      <p:sp>
        <p:nvSpPr>
          <p:cNvPr id="8196" name="スライド番号プレースホルダ 3">
            <a:extLst>
              <a:ext uri="{FF2B5EF4-FFF2-40B4-BE49-F238E27FC236}">
                <a16:creationId xmlns:a16="http://schemas.microsoft.com/office/drawing/2014/main" id="{4AD9C5E8-F6E0-4032-9838-DC8825F907A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3EBC1613-0E4F-4A7E-9BA2-002942521B84}" type="slidenum">
              <a:rPr lang="ja-JP" altLang="en-US">
                <a:latin typeface="Calibri" panose="020F0502020204030204" pitchFamily="34" charset="0"/>
              </a:rPr>
              <a:pPr eaLnBrk="1" hangingPunct="1"/>
              <a:t>1</a:t>
            </a:fld>
            <a:endParaRPr lang="ja-JP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789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578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367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156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3945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8734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3523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8312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BE47FE4B-E52B-4F62-AF53-EF312FFE3C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F4BBA7-3F8B-4B48-9821-57C74E7A0D95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90B90DCA-0781-4CF4-91A1-00B170351D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F30B8C2C-A1BF-4119-A6D2-B3D4325E6A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60C9ED3-81BE-480B-826E-8E2DECBE44E1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5932669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AB80C490-261B-412A-8755-27C2F94145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132D38-2BE4-462C-9BC7-AA3307F32CDB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C9D15050-8487-4AD4-87A5-2904803C79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3102CFEB-3F85-43A6-A540-32F9C4D12C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2927CE3-8C26-485A-913D-A3D454B35244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4586013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9530603E-BC95-4517-9567-D43B5656AC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5CCAE2-5929-4DE4-B909-E7F02109D7F4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F909808B-0BBC-4AB3-9380-7B39B6C9C7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A3924B12-720E-4146-B6C9-3C2980D177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DE3BD16-139E-4109-AF5C-7C2FB451CA4F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3804417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DC9846E0-532C-4A3F-B4AC-70E5695CD1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2A2629-2110-4875-8387-A5F01267DB7F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6F502B75-8D61-43EC-9FD7-09D6BDE410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F015429C-6F8E-4D47-88EB-DB63534E51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3BF1E06-4160-4027-950F-A53C192A6BA2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4888872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42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5"/>
            <a:ext cx="7772400" cy="1500187"/>
          </a:xfrm>
        </p:spPr>
        <p:txBody>
          <a:bodyPr anchor="b"/>
          <a:lstStyle>
            <a:lvl1pPr marL="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1pPr>
            <a:lvl2pPr marL="478908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5781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436724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 marL="1915631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lvl6pPr marL="2394539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6pPr>
            <a:lvl7pPr marL="2873447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7pPr>
            <a:lvl8pPr marL="3352355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8pPr>
            <a:lvl9pPr marL="3831263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3F18E7FE-2E24-403E-9873-79EA73F5F3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301D55-E502-4B74-83A3-B5CCB7885782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335E7AF0-6C20-4242-94E3-68EEC6E5C5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84B4B30A-2D5E-45F2-AE36-38741CE094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FA477DC-DCAD-4DAD-8DF8-FE51612EE75C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2470666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6DC856E0-D818-45E9-86EB-D6A74254B2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5E5A38-0D6E-4F7B-9800-2089EE598F59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6246A6CB-F0A3-4378-8E8A-8E77032AAC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DC3BD045-960B-480B-9B6A-46BF29B5CA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2DAB8D5-6F7C-40EF-9C33-28ACC59902C3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0097856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8908" indent="0">
              <a:buNone/>
              <a:defRPr sz="2100" b="1"/>
            </a:lvl2pPr>
            <a:lvl3pPr marL="957816" indent="0">
              <a:buNone/>
              <a:defRPr sz="1900" b="1"/>
            </a:lvl3pPr>
            <a:lvl4pPr marL="1436724" indent="0">
              <a:buNone/>
              <a:defRPr sz="1600" b="1"/>
            </a:lvl4pPr>
            <a:lvl5pPr marL="1915631" indent="0">
              <a:buNone/>
              <a:defRPr sz="1600" b="1"/>
            </a:lvl5pPr>
            <a:lvl6pPr marL="2394539" indent="0">
              <a:buNone/>
              <a:defRPr sz="1600" b="1"/>
            </a:lvl6pPr>
            <a:lvl7pPr marL="2873447" indent="0">
              <a:buNone/>
              <a:defRPr sz="1600" b="1"/>
            </a:lvl7pPr>
            <a:lvl8pPr marL="3352355" indent="0">
              <a:buNone/>
              <a:defRPr sz="1600" b="1"/>
            </a:lvl8pPr>
            <a:lvl9pPr marL="3831263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8908" indent="0">
              <a:buNone/>
              <a:defRPr sz="2100" b="1"/>
            </a:lvl2pPr>
            <a:lvl3pPr marL="957816" indent="0">
              <a:buNone/>
              <a:defRPr sz="1900" b="1"/>
            </a:lvl3pPr>
            <a:lvl4pPr marL="1436724" indent="0">
              <a:buNone/>
              <a:defRPr sz="1600" b="1"/>
            </a:lvl4pPr>
            <a:lvl5pPr marL="1915631" indent="0">
              <a:buNone/>
              <a:defRPr sz="1600" b="1"/>
            </a:lvl5pPr>
            <a:lvl6pPr marL="2394539" indent="0">
              <a:buNone/>
              <a:defRPr sz="1600" b="1"/>
            </a:lvl6pPr>
            <a:lvl7pPr marL="2873447" indent="0">
              <a:buNone/>
              <a:defRPr sz="1600" b="1"/>
            </a:lvl7pPr>
            <a:lvl8pPr marL="3352355" indent="0">
              <a:buNone/>
              <a:defRPr sz="1600" b="1"/>
            </a:lvl8pPr>
            <a:lvl9pPr marL="3831263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3">
            <a:extLst>
              <a:ext uri="{FF2B5EF4-FFF2-40B4-BE49-F238E27FC236}">
                <a16:creationId xmlns:a16="http://schemas.microsoft.com/office/drawing/2014/main" id="{0B83D2D0-9A78-4B94-A6C8-DC4BD88FC2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FEFBBC-5508-473F-AB38-7490DB6C5A2C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8" name="フッター プレースホルダ 4">
            <a:extLst>
              <a:ext uri="{FF2B5EF4-FFF2-40B4-BE49-F238E27FC236}">
                <a16:creationId xmlns:a16="http://schemas.microsoft.com/office/drawing/2014/main" id="{9E6FFD8C-68FB-49BB-9B1F-AF4E7E2FFF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スライド番号プレースホルダ 5">
            <a:extLst>
              <a:ext uri="{FF2B5EF4-FFF2-40B4-BE49-F238E27FC236}">
                <a16:creationId xmlns:a16="http://schemas.microsoft.com/office/drawing/2014/main" id="{E433E150-A7F5-4563-99CF-E5B083E031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696651F-D134-42A9-B824-6E8269883FB9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1830526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3">
            <a:extLst>
              <a:ext uri="{FF2B5EF4-FFF2-40B4-BE49-F238E27FC236}">
                <a16:creationId xmlns:a16="http://schemas.microsoft.com/office/drawing/2014/main" id="{C77A27E8-174C-4085-917F-EAC61DE16B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9E1A97-6BA7-4CEA-8CE6-CB3EE9E3B421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4" name="フッター プレースホルダ 4">
            <a:extLst>
              <a:ext uri="{FF2B5EF4-FFF2-40B4-BE49-F238E27FC236}">
                <a16:creationId xmlns:a16="http://schemas.microsoft.com/office/drawing/2014/main" id="{7889494D-EA89-41F2-ABB7-500EA8AB0B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5">
            <a:extLst>
              <a:ext uri="{FF2B5EF4-FFF2-40B4-BE49-F238E27FC236}">
                <a16:creationId xmlns:a16="http://schemas.microsoft.com/office/drawing/2014/main" id="{9B189090-0A12-4CAA-8513-628213352B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3633F33-9941-4AFB-BE9E-8AFE5A5AE1A4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9510798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3">
            <a:extLst>
              <a:ext uri="{FF2B5EF4-FFF2-40B4-BE49-F238E27FC236}">
                <a16:creationId xmlns:a16="http://schemas.microsoft.com/office/drawing/2014/main" id="{8FB8799D-45EA-43C4-B391-2792DC4EE4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C81E4C-6CAB-468F-9F48-1FDC178979E7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3" name="フッター プレースホルダ 4">
            <a:extLst>
              <a:ext uri="{FF2B5EF4-FFF2-40B4-BE49-F238E27FC236}">
                <a16:creationId xmlns:a16="http://schemas.microsoft.com/office/drawing/2014/main" id="{52F56C27-E61C-49FB-8A94-C374E53F42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スライド番号プレースホルダ 5">
            <a:extLst>
              <a:ext uri="{FF2B5EF4-FFF2-40B4-BE49-F238E27FC236}">
                <a16:creationId xmlns:a16="http://schemas.microsoft.com/office/drawing/2014/main" id="{3704D5E7-48C6-49D0-A41D-A372B42D4C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6D381F9-F548-403D-97F4-0C6E93D01A31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2124479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1" y="273052"/>
            <a:ext cx="5111750" cy="5853113"/>
          </a:xfrm>
        </p:spPr>
        <p:txBody>
          <a:bodyPr/>
          <a:lstStyle>
            <a:lvl1pPr>
              <a:defRPr sz="3400"/>
            </a:lvl1pPr>
            <a:lvl2pPr>
              <a:defRPr sz="2900"/>
            </a:lvl2pPr>
            <a:lvl3pPr>
              <a:defRPr sz="25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1" y="1435102"/>
            <a:ext cx="3008313" cy="4691063"/>
          </a:xfrm>
        </p:spPr>
        <p:txBody>
          <a:bodyPr/>
          <a:lstStyle>
            <a:lvl1pPr marL="0" indent="0">
              <a:buNone/>
              <a:defRPr sz="1500"/>
            </a:lvl1pPr>
            <a:lvl2pPr marL="478908" indent="0">
              <a:buNone/>
              <a:defRPr sz="1300"/>
            </a:lvl2pPr>
            <a:lvl3pPr marL="957816" indent="0">
              <a:buNone/>
              <a:defRPr sz="1000"/>
            </a:lvl3pPr>
            <a:lvl4pPr marL="1436724" indent="0">
              <a:buNone/>
              <a:defRPr sz="1000"/>
            </a:lvl4pPr>
            <a:lvl5pPr marL="1915631" indent="0">
              <a:buNone/>
              <a:defRPr sz="1000"/>
            </a:lvl5pPr>
            <a:lvl6pPr marL="2394539" indent="0">
              <a:buNone/>
              <a:defRPr sz="1000"/>
            </a:lvl6pPr>
            <a:lvl7pPr marL="2873447" indent="0">
              <a:buNone/>
              <a:defRPr sz="1000"/>
            </a:lvl7pPr>
            <a:lvl8pPr marL="3352355" indent="0">
              <a:buNone/>
              <a:defRPr sz="1000"/>
            </a:lvl8pPr>
            <a:lvl9pPr marL="3831263" indent="0">
              <a:buNone/>
              <a:defRPr sz="10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09D02CA4-BA58-4600-BB94-03BD4270B1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BDED5B-FEF2-4FC3-992E-FB7C87E68A41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EEE3C863-D0D2-4D53-95C8-80149842EE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F02960E3-9E17-4507-BCFD-7D9CA6E4E6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DBBBEF0-3C82-440A-8B76-8AADA5EEC8B6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3430496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400"/>
            </a:lvl1pPr>
            <a:lvl2pPr marL="478908" indent="0">
              <a:buNone/>
              <a:defRPr sz="2900"/>
            </a:lvl2pPr>
            <a:lvl3pPr marL="957816" indent="0">
              <a:buNone/>
              <a:defRPr sz="2500"/>
            </a:lvl3pPr>
            <a:lvl4pPr marL="1436724" indent="0">
              <a:buNone/>
              <a:defRPr sz="2100"/>
            </a:lvl4pPr>
            <a:lvl5pPr marL="1915631" indent="0">
              <a:buNone/>
              <a:defRPr sz="2100"/>
            </a:lvl5pPr>
            <a:lvl6pPr marL="2394539" indent="0">
              <a:buNone/>
              <a:defRPr sz="2100"/>
            </a:lvl6pPr>
            <a:lvl7pPr marL="2873447" indent="0">
              <a:buNone/>
              <a:defRPr sz="2100"/>
            </a:lvl7pPr>
            <a:lvl8pPr marL="3352355" indent="0">
              <a:buNone/>
              <a:defRPr sz="2100"/>
            </a:lvl8pPr>
            <a:lvl9pPr marL="3831263" indent="0">
              <a:buNone/>
              <a:defRPr sz="21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500"/>
            </a:lvl1pPr>
            <a:lvl2pPr marL="478908" indent="0">
              <a:buNone/>
              <a:defRPr sz="1300"/>
            </a:lvl2pPr>
            <a:lvl3pPr marL="957816" indent="0">
              <a:buNone/>
              <a:defRPr sz="1000"/>
            </a:lvl3pPr>
            <a:lvl4pPr marL="1436724" indent="0">
              <a:buNone/>
              <a:defRPr sz="1000"/>
            </a:lvl4pPr>
            <a:lvl5pPr marL="1915631" indent="0">
              <a:buNone/>
              <a:defRPr sz="1000"/>
            </a:lvl5pPr>
            <a:lvl6pPr marL="2394539" indent="0">
              <a:buNone/>
              <a:defRPr sz="1000"/>
            </a:lvl6pPr>
            <a:lvl7pPr marL="2873447" indent="0">
              <a:buNone/>
              <a:defRPr sz="1000"/>
            </a:lvl7pPr>
            <a:lvl8pPr marL="3352355" indent="0">
              <a:buNone/>
              <a:defRPr sz="1000"/>
            </a:lvl8pPr>
            <a:lvl9pPr marL="3831263" indent="0">
              <a:buNone/>
              <a:defRPr sz="10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1CA2AD88-A85B-49CD-947A-99E715EEE4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F0B4A9-92FE-4E82-8862-CC9E80E59724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FB95123A-00DC-4863-829F-8EB2568BF5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24D7815D-07D7-4CC9-B41F-FE27089C4E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641A8E8-E82C-4680-87A3-5366B054D1D9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3418567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>
            <a:extLst>
              <a:ext uri="{FF2B5EF4-FFF2-40B4-BE49-F238E27FC236}">
                <a16:creationId xmlns:a16="http://schemas.microsoft.com/office/drawing/2014/main" id="{9482B5D2-C454-4B75-A883-B738A7A1ECC0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5782" tIns="47891" rIns="95782" bIns="47891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テキスト プレースホルダ 2">
            <a:extLst>
              <a:ext uri="{FF2B5EF4-FFF2-40B4-BE49-F238E27FC236}">
                <a16:creationId xmlns:a16="http://schemas.microsoft.com/office/drawing/2014/main" id="{29C99997-5525-466A-97FB-004A82E574C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5782" tIns="47891" rIns="95782" bIns="4789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01F32154-6D17-42FF-95B6-AFE2E0C626B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5782" tIns="47891" rIns="95782" bIns="47891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3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F9EACC29-BAAC-443D-B3D2-86DB9644BB1B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4614E51C-CFEF-4042-A036-B52F588C230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5782" tIns="47891" rIns="95782" bIns="47891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3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80CBC179-D6B6-4401-BCD3-7A8188CB408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5782" tIns="47891" rIns="95782" bIns="47891" numCol="1" anchor="ctr" anchorCtr="0" compatLnSpc="1">
            <a:prstTxWarp prst="textNoShape">
              <a:avLst/>
            </a:prstTxWarp>
          </a:bodyPr>
          <a:lstStyle>
            <a:lvl1pPr algn="r">
              <a:defRPr sz="13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404F20D1-8A70-4B3C-AD40-FBBCDC7954FE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6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5pPr>
      <a:lvl6pPr marL="478908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6pPr>
      <a:lvl7pPr marL="957816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7pPr>
      <a:lvl8pPr marL="1436724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8pPr>
      <a:lvl9pPr marL="1915631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9pPr>
    </p:titleStyle>
    <p:bodyStyle>
      <a:lvl1pPr marL="358775" indent="-35877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400" kern="1200">
          <a:solidFill>
            <a:schemeClr val="tx1"/>
          </a:solidFill>
          <a:latin typeface="+mn-lt"/>
          <a:ea typeface="+mn-ea"/>
          <a:cs typeface="+mn-cs"/>
        </a:defRPr>
      </a:lvl1pPr>
      <a:lvl2pPr marL="777875" indent="-2984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196975" indent="-2381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674813" indent="-2381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154238" indent="-2381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33993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12901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591809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070717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78908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57816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436724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915631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394539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873447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352355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831263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正方形/長方形 214">
            <a:extLst>
              <a:ext uri="{FF2B5EF4-FFF2-40B4-BE49-F238E27FC236}">
                <a16:creationId xmlns:a16="http://schemas.microsoft.com/office/drawing/2014/main" id="{AFE5DE09-A1F7-4FF4-B445-1346F6F80EE6}"/>
              </a:ext>
            </a:extLst>
          </p:cNvPr>
          <p:cNvSpPr/>
          <p:nvPr/>
        </p:nvSpPr>
        <p:spPr>
          <a:xfrm>
            <a:off x="0" y="6357938"/>
            <a:ext cx="9144000" cy="500062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5782" tIns="47891" rIns="95782" bIns="4789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216" name="正方形/長方形 215">
            <a:extLst>
              <a:ext uri="{FF2B5EF4-FFF2-40B4-BE49-F238E27FC236}">
                <a16:creationId xmlns:a16="http://schemas.microsoft.com/office/drawing/2014/main" id="{3C308226-CBEB-476F-9277-E2F16FBD5969}"/>
              </a:ext>
            </a:extLst>
          </p:cNvPr>
          <p:cNvSpPr/>
          <p:nvPr/>
        </p:nvSpPr>
        <p:spPr>
          <a:xfrm>
            <a:off x="0" y="469900"/>
            <a:ext cx="9144000" cy="46038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5782" tIns="47891" rIns="95782" bIns="4789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2052" name="テキスト ボックス 225">
            <a:extLst>
              <a:ext uri="{FF2B5EF4-FFF2-40B4-BE49-F238E27FC236}">
                <a16:creationId xmlns:a16="http://schemas.microsoft.com/office/drawing/2014/main" id="{5EF29A83-92E9-4CEE-B96C-683A3129F40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7188" y="44450"/>
            <a:ext cx="1169987" cy="481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5782" tIns="47891" rIns="95782" bIns="47891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en-US" altLang="ja-JP" sz="2500" b="1">
                <a:latin typeface="Calibri" panose="020F0502020204030204" pitchFamily="34" charset="0"/>
              </a:rPr>
              <a:t>3C</a:t>
            </a:r>
            <a:r>
              <a:rPr lang="ja-JP" altLang="en-US" sz="2500" b="1">
                <a:latin typeface="Calibri" panose="020F0502020204030204" pitchFamily="34" charset="0"/>
              </a:rPr>
              <a:t>分析</a:t>
            </a:r>
          </a:p>
        </p:txBody>
      </p:sp>
      <p:sp>
        <p:nvSpPr>
          <p:cNvPr id="21" name="正方形/長方形 20">
            <a:extLst>
              <a:ext uri="{FF2B5EF4-FFF2-40B4-BE49-F238E27FC236}">
                <a16:creationId xmlns:a16="http://schemas.microsoft.com/office/drawing/2014/main" id="{4B38C42E-B26A-482A-953A-52C89D89F956}"/>
              </a:ext>
            </a:extLst>
          </p:cNvPr>
          <p:cNvSpPr/>
          <p:nvPr/>
        </p:nvSpPr>
        <p:spPr>
          <a:xfrm>
            <a:off x="3313113" y="1371600"/>
            <a:ext cx="2500312" cy="2500313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>
              <a:defRPr/>
            </a:pPr>
            <a:r>
              <a:rPr lang="ja-JP" altLang="en-US" sz="2000" dirty="0">
                <a:solidFill>
                  <a:schemeClr val="tx1"/>
                </a:solidFill>
              </a:rPr>
              <a:t>・ここに入力</a:t>
            </a:r>
          </a:p>
        </p:txBody>
      </p:sp>
      <p:sp>
        <p:nvSpPr>
          <p:cNvPr id="22" name="正方形/長方形 21">
            <a:extLst>
              <a:ext uri="{FF2B5EF4-FFF2-40B4-BE49-F238E27FC236}">
                <a16:creationId xmlns:a16="http://schemas.microsoft.com/office/drawing/2014/main" id="{61153B1D-51A5-4AFB-83E7-61728F14E994}"/>
              </a:ext>
            </a:extLst>
          </p:cNvPr>
          <p:cNvSpPr/>
          <p:nvPr/>
        </p:nvSpPr>
        <p:spPr>
          <a:xfrm>
            <a:off x="3313113" y="657225"/>
            <a:ext cx="2500312" cy="714375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65000"/>
                  <a:shade val="30000"/>
                  <a:satMod val="115000"/>
                </a:schemeClr>
              </a:gs>
              <a:gs pos="50000">
                <a:schemeClr val="bg1">
                  <a:lumMod val="65000"/>
                  <a:shade val="67500"/>
                  <a:satMod val="115000"/>
                </a:schemeClr>
              </a:gs>
              <a:gs pos="100000">
                <a:schemeClr val="bg1">
                  <a:lumMod val="65000"/>
                  <a:shade val="100000"/>
                  <a:satMod val="115000"/>
                </a:schemeClr>
              </a:gs>
            </a:gsLst>
            <a:lin ang="16200000" scaled="1"/>
            <a:tileRect/>
          </a:gra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2000" b="1" dirty="0">
                <a:solidFill>
                  <a:schemeClr val="bg1"/>
                </a:solidFill>
                <a:latin typeface="+mj-ea"/>
                <a:ea typeface="+mj-ea"/>
              </a:rPr>
              <a:t>競合</a:t>
            </a:r>
            <a:endParaRPr lang="en-US" altLang="ja-JP" sz="2000" b="1" dirty="0">
              <a:solidFill>
                <a:schemeClr val="bg1"/>
              </a:solidFill>
              <a:latin typeface="+mj-ea"/>
              <a:ea typeface="+mj-ea"/>
            </a:endParaRPr>
          </a:p>
          <a:p>
            <a:pPr algn="ctr">
              <a:defRPr/>
            </a:pPr>
            <a:r>
              <a:rPr lang="en-US" sz="2000" b="1" dirty="0">
                <a:solidFill>
                  <a:schemeClr val="bg1"/>
                </a:solidFill>
                <a:latin typeface="Arial" pitchFamily="34" charset="0"/>
                <a:ea typeface="+mj-ea"/>
                <a:cs typeface="Arial" pitchFamily="34" charset="0"/>
              </a:rPr>
              <a:t>（competitor）</a:t>
            </a:r>
          </a:p>
        </p:txBody>
      </p:sp>
      <p:sp>
        <p:nvSpPr>
          <p:cNvPr id="25" name="正方形/長方形 24">
            <a:extLst>
              <a:ext uri="{FF2B5EF4-FFF2-40B4-BE49-F238E27FC236}">
                <a16:creationId xmlns:a16="http://schemas.microsoft.com/office/drawing/2014/main" id="{CB617343-0DA0-4DB9-812E-AD22B39CEABF}"/>
              </a:ext>
            </a:extLst>
          </p:cNvPr>
          <p:cNvSpPr/>
          <p:nvPr/>
        </p:nvSpPr>
        <p:spPr>
          <a:xfrm>
            <a:off x="6200775" y="1371600"/>
            <a:ext cx="2500313" cy="2500313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>
              <a:defRPr/>
            </a:pPr>
            <a:r>
              <a:rPr lang="ja-JP" altLang="en-US" sz="2000" dirty="0">
                <a:solidFill>
                  <a:schemeClr val="tx1"/>
                </a:solidFill>
              </a:rPr>
              <a:t>・ここに入力</a:t>
            </a:r>
          </a:p>
        </p:txBody>
      </p:sp>
      <p:sp>
        <p:nvSpPr>
          <p:cNvPr id="26" name="正方形/長方形 25">
            <a:extLst>
              <a:ext uri="{FF2B5EF4-FFF2-40B4-BE49-F238E27FC236}">
                <a16:creationId xmlns:a16="http://schemas.microsoft.com/office/drawing/2014/main" id="{27AEF922-D4AD-4D9E-A8D3-185203532E6C}"/>
              </a:ext>
            </a:extLst>
          </p:cNvPr>
          <p:cNvSpPr/>
          <p:nvPr/>
        </p:nvSpPr>
        <p:spPr>
          <a:xfrm>
            <a:off x="6200775" y="657225"/>
            <a:ext cx="2500313" cy="714375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65000"/>
                  <a:shade val="30000"/>
                  <a:satMod val="115000"/>
                </a:schemeClr>
              </a:gs>
              <a:gs pos="50000">
                <a:schemeClr val="bg1">
                  <a:lumMod val="65000"/>
                  <a:shade val="67500"/>
                  <a:satMod val="115000"/>
                </a:schemeClr>
              </a:gs>
              <a:gs pos="100000">
                <a:schemeClr val="bg1">
                  <a:lumMod val="65000"/>
                  <a:shade val="100000"/>
                  <a:satMod val="115000"/>
                </a:schemeClr>
              </a:gs>
            </a:gsLst>
            <a:lin ang="16200000" scaled="1"/>
            <a:tileRect/>
          </a:gra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2000" b="1" dirty="0">
                <a:solidFill>
                  <a:schemeClr val="bg1"/>
                </a:solidFill>
                <a:latin typeface="+mj-ea"/>
                <a:ea typeface="+mj-ea"/>
              </a:rPr>
              <a:t>自社</a:t>
            </a:r>
            <a:endParaRPr lang="en-US" altLang="ja-JP" sz="2000" b="1" dirty="0">
              <a:solidFill>
                <a:schemeClr val="bg1"/>
              </a:solidFill>
              <a:latin typeface="+mj-ea"/>
              <a:ea typeface="+mj-ea"/>
            </a:endParaRPr>
          </a:p>
          <a:p>
            <a:pPr algn="ctr">
              <a:defRPr/>
            </a:pPr>
            <a:r>
              <a:rPr lang="ja-JP" altLang="en-US" sz="2000" b="1" dirty="0">
                <a:solidFill>
                  <a:schemeClr val="bg1"/>
                </a:solidFill>
                <a:latin typeface="Arial" pitchFamily="34" charset="0"/>
                <a:ea typeface="+mj-ea"/>
                <a:cs typeface="Arial" pitchFamily="34" charset="0"/>
              </a:rPr>
              <a:t>（</a:t>
            </a:r>
            <a:r>
              <a:rPr lang="en-US" sz="2000" b="1" dirty="0">
                <a:solidFill>
                  <a:schemeClr val="bg1"/>
                </a:solidFill>
                <a:latin typeface="Arial" pitchFamily="34" charset="0"/>
                <a:ea typeface="+mj-ea"/>
                <a:cs typeface="Arial" pitchFamily="34" charset="0"/>
              </a:rPr>
              <a:t>company</a:t>
            </a:r>
            <a:r>
              <a:rPr lang="ja-JP" altLang="en-US" sz="2000" b="1" dirty="0">
                <a:solidFill>
                  <a:schemeClr val="bg1"/>
                </a:solidFill>
                <a:latin typeface="Arial" pitchFamily="34" charset="0"/>
                <a:ea typeface="+mj-ea"/>
                <a:cs typeface="Arial" pitchFamily="34" charset="0"/>
              </a:rPr>
              <a:t>）</a:t>
            </a:r>
            <a:endParaRPr lang="ja-JP" altLang="ja-JP" sz="2000" b="1" dirty="0">
              <a:solidFill>
                <a:schemeClr val="bg1"/>
              </a:solidFill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27" name="正方形/長方形 26">
            <a:extLst>
              <a:ext uri="{FF2B5EF4-FFF2-40B4-BE49-F238E27FC236}">
                <a16:creationId xmlns:a16="http://schemas.microsoft.com/office/drawing/2014/main" id="{778B5657-11F9-4F45-BCC6-BA03D793F4C3}"/>
              </a:ext>
            </a:extLst>
          </p:cNvPr>
          <p:cNvSpPr/>
          <p:nvPr/>
        </p:nvSpPr>
        <p:spPr>
          <a:xfrm>
            <a:off x="414338" y="1371600"/>
            <a:ext cx="2501900" cy="2500313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>
              <a:defRPr/>
            </a:pPr>
            <a:r>
              <a:rPr lang="ja-JP" altLang="en-US" sz="2000" dirty="0">
                <a:solidFill>
                  <a:schemeClr val="tx1"/>
                </a:solidFill>
              </a:rPr>
              <a:t>・ここに入力</a:t>
            </a:r>
          </a:p>
        </p:txBody>
      </p:sp>
      <p:sp>
        <p:nvSpPr>
          <p:cNvPr id="28" name="正方形/長方形 27">
            <a:extLst>
              <a:ext uri="{FF2B5EF4-FFF2-40B4-BE49-F238E27FC236}">
                <a16:creationId xmlns:a16="http://schemas.microsoft.com/office/drawing/2014/main" id="{87F26648-5C7C-4C57-9F86-B914672CEEC6}"/>
              </a:ext>
            </a:extLst>
          </p:cNvPr>
          <p:cNvSpPr/>
          <p:nvPr/>
        </p:nvSpPr>
        <p:spPr>
          <a:xfrm>
            <a:off x="414338" y="657225"/>
            <a:ext cx="2501900" cy="714375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65000"/>
                  <a:shade val="30000"/>
                  <a:satMod val="115000"/>
                </a:schemeClr>
              </a:gs>
              <a:gs pos="50000">
                <a:schemeClr val="bg1">
                  <a:lumMod val="65000"/>
                  <a:shade val="67500"/>
                  <a:satMod val="115000"/>
                </a:schemeClr>
              </a:gs>
              <a:gs pos="100000">
                <a:schemeClr val="bg1">
                  <a:lumMod val="65000"/>
                  <a:shade val="100000"/>
                  <a:satMod val="115000"/>
                </a:schemeClr>
              </a:gs>
            </a:gsLst>
            <a:lin ang="16200000" scaled="1"/>
            <a:tileRect/>
          </a:gra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2000" b="1" dirty="0">
                <a:solidFill>
                  <a:schemeClr val="bg1"/>
                </a:solidFill>
                <a:latin typeface="+mj-ea"/>
                <a:ea typeface="+mj-ea"/>
              </a:rPr>
              <a:t>顧客・市場</a:t>
            </a:r>
            <a:endParaRPr lang="en-US" altLang="ja-JP" sz="2000" b="1" dirty="0">
              <a:solidFill>
                <a:schemeClr val="bg1"/>
              </a:solidFill>
              <a:latin typeface="+mj-ea"/>
              <a:ea typeface="+mj-ea"/>
            </a:endParaRPr>
          </a:p>
          <a:p>
            <a:pPr algn="ctr">
              <a:defRPr/>
            </a:pPr>
            <a:r>
              <a:rPr lang="ja-JP" altLang="en-US" sz="2000" b="1" dirty="0">
                <a:solidFill>
                  <a:schemeClr val="bg1"/>
                </a:solidFill>
                <a:latin typeface="Arial" pitchFamily="34" charset="0"/>
                <a:ea typeface="+mj-ea"/>
                <a:cs typeface="Arial" pitchFamily="34" charset="0"/>
              </a:rPr>
              <a:t>（</a:t>
            </a:r>
            <a:r>
              <a:rPr lang="en-US" sz="2000" b="1" dirty="0">
                <a:solidFill>
                  <a:schemeClr val="bg1"/>
                </a:solidFill>
                <a:latin typeface="Arial" pitchFamily="34" charset="0"/>
                <a:ea typeface="+mj-ea"/>
                <a:cs typeface="Arial" pitchFamily="34" charset="0"/>
              </a:rPr>
              <a:t> customer </a:t>
            </a:r>
            <a:r>
              <a:rPr lang="ja-JP" altLang="en-US" sz="2000" b="1" dirty="0">
                <a:solidFill>
                  <a:schemeClr val="bg1"/>
                </a:solidFill>
                <a:latin typeface="Arial" pitchFamily="34" charset="0"/>
                <a:ea typeface="+mj-ea"/>
                <a:cs typeface="Arial" pitchFamily="34" charset="0"/>
              </a:rPr>
              <a:t>）</a:t>
            </a:r>
            <a:endParaRPr lang="ja-JP" altLang="ja-JP" sz="2000" b="1" dirty="0">
              <a:solidFill>
                <a:schemeClr val="bg1"/>
              </a:solidFill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47" name="フローチャート : 組合せ 46">
            <a:extLst>
              <a:ext uri="{FF2B5EF4-FFF2-40B4-BE49-F238E27FC236}">
                <a16:creationId xmlns:a16="http://schemas.microsoft.com/office/drawing/2014/main" id="{B37E798A-4FEC-4CC2-9836-43EE3DA93E73}"/>
              </a:ext>
            </a:extLst>
          </p:cNvPr>
          <p:cNvSpPr/>
          <p:nvPr/>
        </p:nvSpPr>
        <p:spPr>
          <a:xfrm>
            <a:off x="1643063" y="4041775"/>
            <a:ext cx="5857875" cy="512763"/>
          </a:xfrm>
          <a:prstGeom prst="flowChartMerge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48" name="正方形/長方形 47">
            <a:extLst>
              <a:ext uri="{FF2B5EF4-FFF2-40B4-BE49-F238E27FC236}">
                <a16:creationId xmlns:a16="http://schemas.microsoft.com/office/drawing/2014/main" id="{81DDD8E6-8BDC-455B-A9AE-7BCD112A8028}"/>
              </a:ext>
            </a:extLst>
          </p:cNvPr>
          <p:cNvSpPr/>
          <p:nvPr/>
        </p:nvSpPr>
        <p:spPr>
          <a:xfrm>
            <a:off x="428625" y="4718050"/>
            <a:ext cx="8286750" cy="1524000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/>
          </a:bodyPr>
          <a:lstStyle/>
          <a:p>
            <a:pPr>
              <a:defRPr/>
            </a:pPr>
            <a:r>
              <a:rPr lang="ja-JP" altLang="en-US" sz="2800" dirty="0">
                <a:solidFill>
                  <a:schemeClr val="tx1"/>
                </a:solidFill>
              </a:rPr>
              <a:t>・ここに入力</a:t>
            </a:r>
            <a:endParaRPr lang="en-US" altLang="ja-JP" sz="2800" dirty="0">
              <a:solidFill>
                <a:schemeClr val="tx1"/>
              </a:solidFill>
            </a:endParaRP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2B66B4DC-9DBE-47A0-927E-83F23AA9F9B4}"/>
              </a:ext>
            </a:extLst>
          </p:cNvPr>
          <p:cNvSpPr txBox="1"/>
          <p:nvPr/>
        </p:nvSpPr>
        <p:spPr>
          <a:xfrm>
            <a:off x="571500" y="4522788"/>
            <a:ext cx="1217613" cy="400050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65000"/>
                  <a:shade val="30000"/>
                  <a:satMod val="115000"/>
                </a:schemeClr>
              </a:gs>
              <a:gs pos="50000">
                <a:schemeClr val="bg1">
                  <a:lumMod val="65000"/>
                  <a:shade val="67500"/>
                  <a:satMod val="115000"/>
                </a:schemeClr>
              </a:gs>
              <a:gs pos="100000">
                <a:schemeClr val="bg1">
                  <a:lumMod val="65000"/>
                  <a:shade val="100000"/>
                  <a:satMod val="115000"/>
                </a:schemeClr>
              </a:gs>
            </a:gsLst>
            <a:lin ang="16200000" scaled="1"/>
            <a:tileRect/>
          </a:gradFill>
          <a:ln w="3175">
            <a:solidFill>
              <a:schemeClr val="tx1"/>
            </a:solidFill>
          </a:ln>
        </p:spPr>
        <p:txBody>
          <a:bodyPr wrap="none" anchor="ctr">
            <a:spAutoFit/>
          </a:bodyPr>
          <a:lstStyle/>
          <a:p>
            <a:pPr>
              <a:defRPr/>
            </a:pPr>
            <a:r>
              <a:rPr lang="ja-JP" altLang="en-US" sz="2000" b="1" dirty="0">
                <a:solidFill>
                  <a:schemeClr val="bg1"/>
                </a:solidFill>
                <a:latin typeface="+mj-ea"/>
                <a:ea typeface="+mj-ea"/>
              </a:rPr>
              <a:t>分析結果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325</TotalTime>
  <Words>35</Words>
  <Application>Microsoft Office PowerPoint</Application>
  <PresentationFormat>画面に合わせる (4:3)</PresentationFormat>
  <Paragraphs>13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Arial</vt:lpstr>
      <vt:lpstr>ＭＳ Ｐゴシック</vt:lpstr>
      <vt:lpstr>Calibri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description>硬い印象の、3C分析のテンプレートです。企画書・提案書などにご活用下さい。</dc:description>
  <cp:revision>8</cp:revision>
  <dcterms:created xsi:type="dcterms:W3CDTF">2009-02-20T09:16:29Z</dcterms:created>
  <dcterms:modified xsi:type="dcterms:W3CDTF">2021-08-07T14:35:36Z</dcterms:modified>
</cp:coreProperties>
</file>