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21924F1-576A-4E33-B47D-DE43716DEC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026975C-EBD1-42D7-8E6C-6C69EB238A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7B3B121-7768-45C6-9F10-1949D9DF584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7C3F5EB-88E6-45BA-B4FD-BC941E4498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55AA6F8-0C0F-418C-8A6C-BD456C1F5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3DBFF4C-A798-4CCC-A212-14F5637DCE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9377DAD-E7B9-4A2D-BB0F-4241AD02FD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57BD670-F653-4BDD-B36D-87F112D6E28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8AB7F29-479E-4B59-9687-8C4C092A6E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0E89DEC-D0E0-4181-8254-366C2F4D04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AD9C5E8-F6E0-4032-9838-DC8825F90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EBC1613-0E4F-4A7E-9BA2-002942521B8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47FE4B-E52B-4F62-AF53-EF312FFE3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4BBA7-3F8B-4B48-9821-57C74E7A0D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B90DCA-0781-4CF4-91A1-00B170351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30B8C2C-A1BF-4119-A6D2-B3D4325E6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C9ED3-81BE-480B-826E-8E2DECBE44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3266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B80C490-261B-412A-8755-27C2F9414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32D38-2BE4-462C-9BC7-AA3307F32C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9D15050-8487-4AD4-87A5-2904803C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102CFEB-3F85-43A6-A540-32F9C4D1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27CE3-8C26-485A-913D-A3D454B352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860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30603E-BC95-4517-9567-D43B5656A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CCAE2-5929-4DE4-B909-E7F02109D7F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09808B-0BBC-4AB3-9380-7B39B6C9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924B12-720E-4146-B6C9-3C2980D1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3BD16-139E-4109-AF5C-7C2FB451CA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044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9846E0-532C-4A3F-B4AC-70E5695CD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A2629-2110-4875-8387-A5F01267DB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F502B75-8D61-43EC-9FD7-09D6BDE41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015429C-6F8E-4D47-88EB-DB63534E5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F1E06-4160-4027-950F-A53C192A6B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888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18E7FE-2E24-403E-9873-79EA73F5F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01D55-E502-4B74-83A3-B5CCB78857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5E7AF0-6C20-4242-94E3-68EEC6E5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4B4B30A-2D5E-45F2-AE36-38741CE0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477DC-DCAD-4DAD-8DF8-FE51612EE7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706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DC856E0-D818-45E9-86EB-D6A74254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E5A38-0D6E-4F7B-9800-2089EE598F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246A6CB-F0A3-4378-8E8A-8E77032AA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C3BD045-960B-480B-9B6A-46BF29B5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AB8D5-6F7C-40EF-9C33-28ACC59902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978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83D2D0-9A78-4B94-A6C8-DC4BD88FC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EFBBC-5508-473F-AB38-7490DB6C5A2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E6FFD8C-68FB-49BB-9B1F-AF4E7E2F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433E150-A7F5-4563-99CF-E5B083E0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6651F-D134-42A9-B824-6E8269883F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305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77A27E8-174C-4085-917F-EAC61DE1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E1A97-6BA7-4CEA-8CE6-CB3EE9E3B4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889494D-EA89-41F2-ABB7-500EA8AB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B189090-0A12-4CAA-8513-62821335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33F33-9941-4AFB-BE9E-8AFE5A5AE1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107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FB8799D-45EA-43C4-B391-2792DC4EE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1E4C-6CAB-468F-9F48-1FDC178979E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2F56C27-E61C-49FB-8A94-C374E53F4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704D5E7-48C6-49D0-A41D-A372B42D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381F9-F548-403D-97F4-0C6E93D01A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2447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9D02CA4-BA58-4600-BB94-03BD4270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DED5B-FEF2-4FC3-992E-FB7C87E68A4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EE3C863-D0D2-4D53-95C8-80149842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02960E3-9E17-4507-BCFD-7D9CA6E4E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BBEF0-3C82-440A-8B76-8AADA5EEC8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304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CA2AD88-A85B-49CD-947A-99E715EEE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0B4A9-92FE-4E82-8862-CC9E80E597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B95123A-00DC-4863-829F-8EB2568B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4D7815D-07D7-4CC9-B41F-FE27089C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A8E8-E82C-4680-87A3-5366B054D1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185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482B5D2-C454-4B75-A883-B738A7A1EC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9C99997-5525-466A-97FB-004A82E574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F32154-6D17-42FF-95B6-AFE2E0C6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9EACC29-BAAC-443D-B3D2-86DB9644BB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14E51C-CFEF-4042-A036-B52F588C2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0CBC179-D6B6-4401-BCD3-7A8188CB4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04F20D1-8A70-4B3C-AD40-FBBCDC7954F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FE5DE09-A1F7-4FF4-B445-1346F6F80EE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C308226-CBEB-476F-9277-E2F16FBD596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EF29A83-92E9-4CEE-B96C-683A3129F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B38C42E-B26A-482A-953A-52C89D89F956}"/>
              </a:ext>
            </a:extLst>
          </p:cNvPr>
          <p:cNvSpPr/>
          <p:nvPr/>
        </p:nvSpPr>
        <p:spPr>
          <a:xfrm>
            <a:off x="3313113" y="1371600"/>
            <a:ext cx="2500312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1153B1D-51A5-4AFB-83E7-61728F14E994}"/>
              </a:ext>
            </a:extLst>
          </p:cNvPr>
          <p:cNvSpPr/>
          <p:nvPr/>
        </p:nvSpPr>
        <p:spPr>
          <a:xfrm>
            <a:off x="3313113" y="657225"/>
            <a:ext cx="2500312" cy="7143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競合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（competitor）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B617343-0DA0-4DB9-812E-AD22B39CEABF}"/>
              </a:ext>
            </a:extLst>
          </p:cNvPr>
          <p:cNvSpPr/>
          <p:nvPr/>
        </p:nvSpPr>
        <p:spPr>
          <a:xfrm>
            <a:off x="6200775" y="1371600"/>
            <a:ext cx="2500313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7AEF922-D4AD-4D9E-A8D3-185203532E6C}"/>
              </a:ext>
            </a:extLst>
          </p:cNvPr>
          <p:cNvSpPr/>
          <p:nvPr/>
        </p:nvSpPr>
        <p:spPr>
          <a:xfrm>
            <a:off x="6200775" y="657225"/>
            <a:ext cx="2500313" cy="7143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自社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company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78B5657-11F9-4F45-BCC6-BA03D793F4C3}"/>
              </a:ext>
            </a:extLst>
          </p:cNvPr>
          <p:cNvSpPr/>
          <p:nvPr/>
        </p:nvSpPr>
        <p:spPr>
          <a:xfrm>
            <a:off x="414338" y="1371600"/>
            <a:ext cx="25019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7F26648-5C7C-4C57-9F86-B914672CEEC6}"/>
              </a:ext>
            </a:extLst>
          </p:cNvPr>
          <p:cNvSpPr/>
          <p:nvPr/>
        </p:nvSpPr>
        <p:spPr>
          <a:xfrm>
            <a:off x="414338" y="657225"/>
            <a:ext cx="2501900" cy="7143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顧客・市場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customer 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7" name="フローチャート : 組合せ 46">
            <a:extLst>
              <a:ext uri="{FF2B5EF4-FFF2-40B4-BE49-F238E27FC236}">
                <a16:creationId xmlns:a16="http://schemas.microsoft.com/office/drawing/2014/main" id="{B37E798A-4FEC-4CC2-9836-43EE3DA93E73}"/>
              </a:ext>
            </a:extLst>
          </p:cNvPr>
          <p:cNvSpPr/>
          <p:nvPr/>
        </p:nvSpPr>
        <p:spPr>
          <a:xfrm>
            <a:off x="1643063" y="4041775"/>
            <a:ext cx="5857875" cy="512763"/>
          </a:xfrm>
          <a:prstGeom prst="flowChartMer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1DDD8E6-8BDC-455B-A9AE-7BCD112A8028}"/>
              </a:ext>
            </a:extLst>
          </p:cNvPr>
          <p:cNvSpPr/>
          <p:nvPr/>
        </p:nvSpPr>
        <p:spPr>
          <a:xfrm>
            <a:off x="428625" y="4718050"/>
            <a:ext cx="8286750" cy="1524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・ここに入力</a:t>
            </a:r>
            <a:endParaRPr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66B4DC-9DBE-47A0-927E-83F23AA9F9B4}"/>
              </a:ext>
            </a:extLst>
          </p:cNvPr>
          <p:cNvSpPr txBox="1"/>
          <p:nvPr/>
        </p:nvSpPr>
        <p:spPr>
          <a:xfrm>
            <a:off x="571500" y="4522788"/>
            <a:ext cx="1217613" cy="400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分析結果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硬い印象の、3C分析のテンプレートです。企画書・提案書などにご活用下さい。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2021-08-07T14:35:36Z</dcterms:modified>
</cp:coreProperties>
</file>