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F53A14-9219-4BF7-B87A-F96620B94E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2E12B1D-CE76-414F-9609-645E2AFD1A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40098A3-FF86-4076-8F22-C89C847BB63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2D20377-831B-42AD-83E5-571D062B6A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55C1AB2-2BDB-4B11-BFB3-570599BB3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A082FBE-7597-4628-87E3-EB08AD4475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1ABA098-1D53-4210-BB81-5C9AE6659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98A5EB0-A154-48B3-8293-D640925E7BF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3A6CED3-C554-442E-A1FE-CEFD9B44AE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3EFD926-CEE7-420D-ADCA-A40ABB5BD8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B2F46AD-87EE-4AD6-83DD-4B48965DA5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AFC29FA-FA8D-4116-B7F9-2340A1075CB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3956FB-3FB0-4057-BB74-B9E9FFE8C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AABDE-2D2D-4BFA-BBC5-DA2B774720B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3CB8514-DE3C-4460-A973-F236D847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302998-A859-4C5F-A57A-B65B1D15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3B495-A691-4BCD-A84B-44F3A900AD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879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15E4F9-CE9E-485D-AA9D-A206EE07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BA07-96A8-4F72-A589-1B6369A77D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16882A-C1A7-4B76-AF2E-C65F3E021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F24B48-8950-4E78-9D74-1ACD2D8C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92F03-E30A-4767-B56E-F4D7549F33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034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EF420E-BE47-4949-B852-C6B234D92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9C1C2-7CD6-4F8E-B0B7-2380B7903D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6D388E7-0F30-4DCF-B1EB-F1B6937F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1D98A8-6F14-4392-B7FF-7920B89A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54AFD-EBB9-4CF5-B6E4-97BA989666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157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4CA39C-4B1D-47D9-A011-92707018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45019-9C60-4B8C-9E13-BB045F49DF2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231692-D022-4817-A9C3-1DCDDB27C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DBC362-BAD5-4917-8E02-8A447DE8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94952-3A61-4EAB-999E-1FB1917800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120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8F62B7-614C-4043-8463-C1E1910B0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F432-E1CF-4EAC-8271-889F2F1E5C0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B1021D-61FF-4348-AB4E-84A31F93A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AE53D5-9844-4150-9A55-D8E291CB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D02D9-FBD0-4AE9-AC0F-460FE8CD86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824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159D68C-E310-49CB-89C1-055395EE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2C882-769A-4B63-A218-4536D26E34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50EE58C-E11B-452F-A4C6-45459229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6D5E0DD-C030-429F-97BF-C3B023AA2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A4322-06D0-4460-A317-ECAA96D767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31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3E5665F-4C3A-4636-A34B-3FD1C1E81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79E06-312C-4F69-9C7A-FC803CC404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12E9EC2-0FC3-4506-A7E7-0417FAE7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AB6128B-AE2E-4B9A-87A7-27BB2DBB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53F38-686A-4174-B1D4-673779BD2E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173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9832790-4185-4A34-88EE-CE676E487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8BFA5-70AC-43BE-A7D6-5F9E0DE0CA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307FCDA-58BA-4D3D-B4AB-906C9C0F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9AD8748-E9DE-404C-972F-642E78EA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1B488-B41E-418C-8A8F-C22FD7508A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833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66CE554-9301-46D1-8340-E1175BDF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2DBA2-4091-4333-B15D-D031D3AF92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B7637C5-0EAE-4504-AE32-F03BD8DE7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0E5227A-9FE6-4595-94B3-DD79A1326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FC677-D5F2-46BF-B233-33CD5ACB86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174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A779397-0A86-4045-9193-0D0DAB181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41E03-29E6-4F46-BAAD-740894A7C6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64BC4AF-8754-4E4A-80DA-DE8E08E9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848D894-FC96-41FE-9AAB-8F1BDED6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6FD93-BDDE-46C3-AEE1-6CFEB8E7F4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67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5E08D7E-0935-45A7-93E1-2242C8CAC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21318-64FC-44DF-97C5-35D75445A8A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4C5E48-75CC-49ED-AED4-9CA9AC47C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5411275-0498-42EC-9766-75C89B57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3C80B-28F0-47B1-909E-4D0CEC981E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775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97028D1-42C5-4A03-A31D-3860CD8F66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DA3006C-BAF5-4A20-8C44-115BB7C982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A62971-7B56-4D17-88A3-061A9906C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51E8D63-4B3E-499D-82E0-DD0D0380FD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E9BF06-7694-4D45-A43A-08C8639F8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031FBE3-1086-46C3-B896-D8CC9B970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40422A3-1F26-4B12-ACEA-85D999DE802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899585B-325C-4424-9E28-A67F6C9E5FC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D611D8A-1E4D-40AD-BF0F-C7C57B1B87D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2BD3322-FD41-443A-8875-30C34F85C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B7AC8FF-79F7-42B9-979C-3D8B3F19B009}"/>
              </a:ext>
            </a:extLst>
          </p:cNvPr>
          <p:cNvSpPr/>
          <p:nvPr/>
        </p:nvSpPr>
        <p:spPr>
          <a:xfrm>
            <a:off x="3313113" y="1371600"/>
            <a:ext cx="2500312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92DEC62-FFCE-46E5-852E-E99BF00043FC}"/>
              </a:ext>
            </a:extLst>
          </p:cNvPr>
          <p:cNvSpPr/>
          <p:nvPr/>
        </p:nvSpPr>
        <p:spPr>
          <a:xfrm>
            <a:off x="3313113" y="657225"/>
            <a:ext cx="2500312" cy="7143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競合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（competitor）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D3BF797-B145-4BA0-9787-4F1AE6A0BDCD}"/>
              </a:ext>
            </a:extLst>
          </p:cNvPr>
          <p:cNvSpPr/>
          <p:nvPr/>
        </p:nvSpPr>
        <p:spPr>
          <a:xfrm>
            <a:off x="6200775" y="1371600"/>
            <a:ext cx="2500313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205007D-8804-4638-9323-B6727D3D8AFA}"/>
              </a:ext>
            </a:extLst>
          </p:cNvPr>
          <p:cNvSpPr/>
          <p:nvPr/>
        </p:nvSpPr>
        <p:spPr>
          <a:xfrm>
            <a:off x="6200775" y="657225"/>
            <a:ext cx="2500313" cy="7143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自社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company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C5C7C6F-369F-4A47-BAD8-8EB14F745D48}"/>
              </a:ext>
            </a:extLst>
          </p:cNvPr>
          <p:cNvSpPr/>
          <p:nvPr/>
        </p:nvSpPr>
        <p:spPr>
          <a:xfrm>
            <a:off x="414338" y="1371600"/>
            <a:ext cx="25019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2F8C7C6-9441-49A6-95A3-027A87997AA6}"/>
              </a:ext>
            </a:extLst>
          </p:cNvPr>
          <p:cNvSpPr/>
          <p:nvPr/>
        </p:nvSpPr>
        <p:spPr>
          <a:xfrm>
            <a:off x="414338" y="657225"/>
            <a:ext cx="2501900" cy="71437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顧客・市場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customer 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7" name="フローチャート : 組合せ 46">
            <a:extLst>
              <a:ext uri="{FF2B5EF4-FFF2-40B4-BE49-F238E27FC236}">
                <a16:creationId xmlns:a16="http://schemas.microsoft.com/office/drawing/2014/main" id="{790F0623-9092-4999-BFFA-D2C78E8EEC32}"/>
              </a:ext>
            </a:extLst>
          </p:cNvPr>
          <p:cNvSpPr/>
          <p:nvPr/>
        </p:nvSpPr>
        <p:spPr>
          <a:xfrm>
            <a:off x="1643063" y="4041775"/>
            <a:ext cx="5857875" cy="512763"/>
          </a:xfrm>
          <a:prstGeom prst="flowChartMerg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3EA118B-ED42-4AAA-832C-0BB569DF2845}"/>
              </a:ext>
            </a:extLst>
          </p:cNvPr>
          <p:cNvSpPr/>
          <p:nvPr/>
        </p:nvSpPr>
        <p:spPr>
          <a:xfrm>
            <a:off x="428625" y="4718050"/>
            <a:ext cx="8286750" cy="1524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・ここに入力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767D859-C0F2-4EA2-A735-5FA138409EDA}"/>
              </a:ext>
            </a:extLst>
          </p:cNvPr>
          <p:cNvSpPr txBox="1"/>
          <p:nvPr/>
        </p:nvSpPr>
        <p:spPr>
          <a:xfrm>
            <a:off x="571500" y="4522788"/>
            <a:ext cx="1217613" cy="40005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分析結果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硬い印象の、3C分析のテンプレートです。企画書・提案書などにご活用下さい。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2021-08-07T14:35:02Z</dcterms:modified>
</cp:coreProperties>
</file>