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5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5050"/>
    <a:srgbClr val="FFCCCC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0" autoAdjust="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A1CF0182-9554-42EA-A1E5-C6CC9536E65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16F03ECD-E1BC-47EF-BB08-AD0F93DEDF9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9C53AFE-2295-4EF8-85CD-3F813385BE8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103D3A49-627F-4C2E-B1EC-7FFA9215485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34A87CC6-5859-49E9-9788-B45CAD4E52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D2B51A0D-C3EC-4646-902E-2F7188DFDE0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937BC24F-1D67-4E70-BF24-05236EFC45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2C47A43-E31A-4EEE-807A-20317935E1D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81395904-A9B4-41FE-83B0-C7BCBA64B4E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32DD8F68-CD75-421E-97D3-D15F6476108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817D674A-C870-46BE-B910-BEA86FFE08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EE36E22F-7378-4CBB-916D-F17A536EBC40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380182D-EEA6-4A35-A589-0137BF657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DC71CB-1230-4444-994A-38722226C56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E04F4F4-D42B-4B76-965F-1C5D9B47E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495B833-84DE-478D-BF9A-5049EA4EC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D2D9CF-CF16-4C16-A6E4-7714D55A3BF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09283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A6A8093-9BB4-4E6E-A7BA-4CA39CFBF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A4006-D4AF-441E-83FF-97B67899C3E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48382FA-5415-4C4D-8336-806232794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2B71C48-DE3F-4E44-B41E-A84DF5A46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04E013-770B-47F7-8DA1-D36BC59BC01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43579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F06B8D7-CA00-4BFB-9218-FB9D14A17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2764B-4794-489C-9996-0A4A433AFE8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0360B20-C325-42A6-80D4-6D3DA1D57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FFD7C16-DF4C-4755-8678-D21DC9E21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47CDFF-F992-4819-8624-412CE5934E7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16656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818F712-F541-4B7F-B02B-7650AF132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7025C9-9405-46C5-81F3-F80EF415D80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23EAFD9-39B6-468B-A99C-2E344E7CB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7AE516F-7AAD-4E7F-8A58-AFEDF656B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283B6C-2EF9-42F0-85D0-E7BF5DA8730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89850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5DB0E93-8ED8-4526-9046-6C16E74AB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3B9B63-27CA-4F8E-A01B-3C89CA8D73A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9E79CFD-FC00-40CB-8BF1-F56A78C99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5E987BA-B3DF-4A6D-9860-F45EF272F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B5FC88-54F8-4B40-A06F-5D1A5DAC707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17367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305A045-74F5-47DC-A21C-A469E1F47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76EE0-8202-4DD5-9DF9-342FA68E8F1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0C99FDB-0F4D-4D1D-A7A5-79C16587C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80ED0D4-C633-439E-B1D3-FD6E5D3E3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F94926-10D4-470D-9EF9-CB181B1B5BE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76903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7CDD1F8B-7ECC-4854-968E-14EEFC5FF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BB72C4-6EC4-4BCE-B3EB-B141BB296FA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03F6B3BF-2DD0-436A-ABC9-26A4C98ED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35D776B3-B300-477B-ADAC-942326344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B189CF-5D74-459F-9B59-1883E9F1D3A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85908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0AA5CF41-0BFD-4CC8-9BB1-E908C4FBB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87EFBD-A400-4E00-9B0A-C17CB10E7AB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059A5C25-1692-4B24-9CC5-B06C4EF12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C10D874B-FD0E-42DD-A939-0D839718D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CE2203-74C8-4056-A39C-20A5CE60F52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48757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CCC2D5B1-B08D-4D2D-9A3A-C96B2A539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006D96-502A-46D2-8AA2-30162B23789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79920B8A-274F-4334-931C-7EAC5AAD3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934C2414-7D0C-4FB1-90AE-E61552152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2599C1-6AA0-4EF0-8666-8B8C0F61B8D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66246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F3BEB78-00A1-4493-89CD-59E596049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24109-211F-48FA-938F-1CCF51A90C6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F8725FF-65B2-4B91-85F9-B032DA6B6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FA0B4AD-FD59-4DD4-BCF4-6D56F00D5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FE07B4-A69E-45D6-80BC-C83EDC1BBBF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45537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1EF4621-CC5C-4D4D-8FF7-0168511BA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EA792A-FF94-46CD-81E3-77D2AD370C0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F156839-7E88-4E42-8A35-9AE1BE7A3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E8A924A-8F63-40D0-B332-FDFBAD614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5B5E50-6707-4C40-BD2A-61E3BFFF124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64227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AAC3C54E-03AE-4C43-85B3-68AFE5AF6F5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3A5817FC-AC9C-40AD-AA0F-12B18AD180E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171FB15-244F-473F-AF11-0B8189C9E5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0DF5A2C-3D63-418E-B8D0-C2F31DF035C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82CEEE8-0EE3-4952-A615-D518F43670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FAA4FC1-DE3B-43F7-93E8-C73DE14BA7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D5FD5A5-8CFD-46B9-9854-617CEAB68E5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D838B53F-0271-4384-BDEB-53FFE1656F13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345C24C9-0A2F-4EA8-B2BC-B27363D10521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3BBDF9D2-C697-4911-A208-D7823ACBE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169987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500" b="1">
                <a:latin typeface="Calibri" panose="020F0502020204030204" pitchFamily="34" charset="0"/>
              </a:rPr>
              <a:t>3C</a:t>
            </a:r>
            <a:r>
              <a:rPr lang="ja-JP" altLang="en-US" sz="2500" b="1">
                <a:latin typeface="Calibri" panose="020F0502020204030204" pitchFamily="34" charset="0"/>
              </a:rPr>
              <a:t>分析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64746ED1-4249-4713-A610-0237B9164E24}"/>
              </a:ext>
            </a:extLst>
          </p:cNvPr>
          <p:cNvSpPr/>
          <p:nvPr/>
        </p:nvSpPr>
        <p:spPr>
          <a:xfrm>
            <a:off x="3313113" y="1371600"/>
            <a:ext cx="2500312" cy="25003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5B339227-424B-4731-B7C8-932B9DD79AEC}"/>
              </a:ext>
            </a:extLst>
          </p:cNvPr>
          <p:cNvSpPr/>
          <p:nvPr/>
        </p:nvSpPr>
        <p:spPr>
          <a:xfrm>
            <a:off x="3313113" y="657225"/>
            <a:ext cx="2500312" cy="714375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j-ea"/>
                <a:ea typeface="+mj-ea"/>
              </a:rPr>
              <a:t>競合</a:t>
            </a:r>
            <a:endParaRPr lang="en-US" altLang="ja-JP" sz="20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（competitor）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0007DC55-E52F-4C34-A508-53970FBF920B}"/>
              </a:ext>
            </a:extLst>
          </p:cNvPr>
          <p:cNvSpPr/>
          <p:nvPr/>
        </p:nvSpPr>
        <p:spPr>
          <a:xfrm>
            <a:off x="6200775" y="1371600"/>
            <a:ext cx="2500313" cy="25003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11D4D8A7-19C3-4A15-9F1E-1E839D9875CE}"/>
              </a:ext>
            </a:extLst>
          </p:cNvPr>
          <p:cNvSpPr/>
          <p:nvPr/>
        </p:nvSpPr>
        <p:spPr>
          <a:xfrm>
            <a:off x="6200775" y="657225"/>
            <a:ext cx="2500313" cy="714375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j-ea"/>
                <a:ea typeface="+mj-ea"/>
              </a:rPr>
              <a:t>自社</a:t>
            </a:r>
            <a:endParaRPr lang="en-US" altLang="ja-JP" sz="20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algn="ctr"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（</a:t>
            </a:r>
            <a:r>
              <a:rPr lang="en-US" sz="20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company</a:t>
            </a:r>
            <a:r>
              <a:rPr lang="ja-JP" altLang="en-US" sz="20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）</a:t>
            </a:r>
            <a:endParaRPr lang="ja-JP" altLang="ja-JP" sz="2000" b="1" dirty="0">
              <a:solidFill>
                <a:schemeClr val="bg1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6DD3AC93-4D3B-491A-9826-E512E8BF1EF0}"/>
              </a:ext>
            </a:extLst>
          </p:cNvPr>
          <p:cNvSpPr/>
          <p:nvPr/>
        </p:nvSpPr>
        <p:spPr>
          <a:xfrm>
            <a:off x="414338" y="1371600"/>
            <a:ext cx="2501900" cy="25003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F36AB3BB-A498-415F-93BA-E7B89DCC8A68}"/>
              </a:ext>
            </a:extLst>
          </p:cNvPr>
          <p:cNvSpPr/>
          <p:nvPr/>
        </p:nvSpPr>
        <p:spPr>
          <a:xfrm>
            <a:off x="414338" y="657225"/>
            <a:ext cx="2501900" cy="714375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j-ea"/>
                <a:ea typeface="+mj-ea"/>
              </a:rPr>
              <a:t>顧客・市場</a:t>
            </a:r>
            <a:endParaRPr lang="en-US" altLang="ja-JP" sz="20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algn="ctr"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（</a:t>
            </a:r>
            <a:r>
              <a:rPr lang="en-US" sz="20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 customer </a:t>
            </a:r>
            <a:r>
              <a:rPr lang="ja-JP" altLang="en-US" sz="20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）</a:t>
            </a:r>
            <a:endParaRPr lang="ja-JP" altLang="ja-JP" sz="2000" b="1" dirty="0">
              <a:solidFill>
                <a:schemeClr val="bg1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7" name="フローチャート : 組合せ 46">
            <a:extLst>
              <a:ext uri="{FF2B5EF4-FFF2-40B4-BE49-F238E27FC236}">
                <a16:creationId xmlns:a16="http://schemas.microsoft.com/office/drawing/2014/main" id="{EABA2473-046A-43A9-986F-EEC079913A56}"/>
              </a:ext>
            </a:extLst>
          </p:cNvPr>
          <p:cNvSpPr/>
          <p:nvPr/>
        </p:nvSpPr>
        <p:spPr>
          <a:xfrm>
            <a:off x="1643063" y="4041775"/>
            <a:ext cx="5857875" cy="512763"/>
          </a:xfrm>
          <a:prstGeom prst="flowChartMerg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C3C555F9-02EA-49B2-9157-298E09918EAD}"/>
              </a:ext>
            </a:extLst>
          </p:cNvPr>
          <p:cNvSpPr/>
          <p:nvPr/>
        </p:nvSpPr>
        <p:spPr>
          <a:xfrm>
            <a:off x="428625" y="4718050"/>
            <a:ext cx="8286750" cy="15240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・ここに入力</a:t>
            </a:r>
            <a:endParaRPr lang="en-US" altLang="ja-JP" sz="2800" dirty="0">
              <a:solidFill>
                <a:schemeClr val="tx1"/>
              </a:solidFill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0BD875DF-4C24-4CB3-8914-FD2D2F228ED0}"/>
              </a:ext>
            </a:extLst>
          </p:cNvPr>
          <p:cNvSpPr txBox="1"/>
          <p:nvPr/>
        </p:nvSpPr>
        <p:spPr>
          <a:xfrm>
            <a:off x="571500" y="4522788"/>
            <a:ext cx="1217613" cy="40005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j-ea"/>
                <a:ea typeface="+mj-ea"/>
              </a:rPr>
              <a:t>分析結果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35</Words>
  <Application>Microsoft Office PowerPoint</Application>
  <PresentationFormat>画面に合わせる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硬い印象の、3C分析のテンプレートです。企画書・提案書などにご活用下さい。</dc:description>
  <cp:revision>8</cp:revision>
  <dcterms:created xsi:type="dcterms:W3CDTF">2009-02-20T09:16:29Z</dcterms:created>
  <dcterms:modified xsi:type="dcterms:W3CDTF">2021-08-07T14:34:32Z</dcterms:modified>
</cp:coreProperties>
</file>