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A479C6C-CF0D-41E2-A168-43D6405AD5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8A6D834-6EB6-428B-9513-25DFDD9210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5F1772F-01D0-49F7-9E63-564C4444A2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F202955-05C8-4D37-946B-875DE40559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8F8A9C4-BF3E-4749-94AB-61DFBC5D1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E4A902F-7916-401F-8787-9E7B11E554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D766B51-8AE8-4F4B-9348-CF4317428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1F254B4-210C-4B27-A8B3-9FDAC38F3C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9E840D6-3ED3-47B7-B1B4-118B9C14CA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62DFC03-223C-42BD-8C2E-A13C796A81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C290B0DC-E441-4A9A-BE2E-95C5D7DCF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6EEFCA08-DBF1-4D07-AD01-EF66016CA546}" type="slidenum">
              <a:rPr lang="ja-JP" altLang="en-US" sz="1200"/>
              <a:pPr>
                <a:spcBef>
                  <a:spcPct val="0"/>
                </a:spcBef>
              </a:pPr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1980D13-0C6B-421F-BF92-34F3BEBBB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0AEE2-884D-48CD-9A4B-98C8B8F8A8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413BE5-295B-4062-80E7-F439C7C87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D4FE11-F342-4888-8CCE-21E5A4A64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46BD5-530E-43E9-9504-EB4D84EF0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231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E7C244-B7E1-4316-8731-03ABC0F75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93C0-3EB4-4BF6-82CD-A4C384664D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A94AA4-7CC2-4689-BBD6-8366B829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532713-49E0-4C3E-B2F0-D339624A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27406-039D-43B8-83C6-D8A880F350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49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0AB99C-65B9-4ADC-9443-08DA9D99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8C3AD-0FCD-4C5B-A535-F7350ABACBC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B84001-6407-4A70-ABAE-E8832627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9E85DC-0F67-4675-8DBA-4A247F7B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FCF2B-1389-4453-9EE1-FD84B63E4F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137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AB11CA-B02C-4E0F-87AC-43E5E347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0125C-D40E-4141-9095-3DF49BC217D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6092BC-CA1B-40D2-A36B-DCA3A171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F76A90-6C75-4024-B245-779428C7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7A192-0F11-44FB-8F23-2F3C84F89E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585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D08797-A104-4887-8A9C-B90CBA77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02471-7155-42BE-A300-A5EED180C3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ADC5E6-C30F-493B-B9F8-B2A17051F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4CF35A-07E0-4B0E-9BA5-8D6C1DB1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5EED4-A598-44C7-AC13-BA2E091DF7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83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A4E6265-F0ED-4C9A-B55F-3E3611F70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8EA4B-0D24-402A-AFAA-0252765CF3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F979DE-7F7F-4E6E-A69E-85D57532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A76BBEA-671C-4486-8710-E86637C37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57B9F-4088-4917-8B01-4EF7D7AB98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184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1CAF304-CB97-47FB-A11C-8F108B7C0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C8938-2619-4CD1-BAC2-2BEDEC954BC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8C26E1C-9184-4397-8D99-D0B567D05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4A6E7E3-5CAE-4AE9-97E8-5A4A3655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B882-6684-403F-B419-7DA835FB61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795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69BDEF3-47C8-4AE8-9E78-02B96475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2718-308D-461B-9DB7-B48049A20B7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83DB5C5-AAAA-4E79-AC51-18A73831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4F75ED5-D75F-438D-BD4D-C922F310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178A7-BE19-47B7-A639-77855CE5DB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092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3683388-78AA-49A4-B8A6-8C847E7BC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E03B-26C4-4E44-8C5E-D805C1EB108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D4D0E37-1595-41FD-85AC-A964F01D6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90E4637-0F94-4F79-BF60-9B87FC6D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0D30-B316-4660-B89D-7CF4538CB7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247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F8D4084-2F6F-48EA-9426-3CC9E056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6A883-7520-43FB-B073-EF27E74F841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D8B08A-CBCC-4C2C-81E6-9FDAFBB2D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E2A5D9D-6E53-4ECD-A66B-9A8AEFE19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231D4-E966-419A-8839-A0E9AFC1EA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832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1ED5242-C4AF-42F1-8F7C-DC6031DB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338C8-BAB8-4BC8-944D-33613F5D0B2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B29188C-EFC5-4CF5-A2C3-266EA1666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9D67DD7-9308-4EBE-8084-28F09E75A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B1C03-C159-4F4E-B3B8-B06A212B87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378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8A1A485-EE7F-40BF-A2EB-169CEAAEE13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42EF5B0-A3B2-46E9-9143-6B09B90073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6F1C88-B984-436C-BB1B-78AC5EBC4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7A46AC-937D-4089-B1CB-13F27DE3F7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8F3D3B-1038-425A-882D-6DC05B1A7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D9E76F-6513-4D63-9C63-2B5720C475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25D975C-5547-4877-980E-856A4CD502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4DE835B-7020-4E09-A45A-64DA521E80B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56B62B8-B512-48F3-BD00-D6F819C1C2AD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076" name="テキスト ボックス 225">
            <a:extLst>
              <a:ext uri="{FF2B5EF4-FFF2-40B4-BE49-F238E27FC236}">
                <a16:creationId xmlns:a16="http://schemas.microsoft.com/office/drawing/2014/main" id="{18B5353C-6C20-4A18-A8F1-C9317D02D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500" b="1"/>
              <a:t>3C</a:t>
            </a:r>
            <a:r>
              <a:rPr lang="ja-JP" altLang="en-US" sz="2500" b="1"/>
              <a:t>分析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C5827ED-6AAC-449F-A4C2-CABB1B88AAF9}"/>
              </a:ext>
            </a:extLst>
          </p:cNvPr>
          <p:cNvSpPr/>
          <p:nvPr/>
        </p:nvSpPr>
        <p:spPr>
          <a:xfrm>
            <a:off x="3313113" y="1371600"/>
            <a:ext cx="2500312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1CB3507-60C9-45F1-B767-E45EFFC82497}"/>
              </a:ext>
            </a:extLst>
          </p:cNvPr>
          <p:cNvSpPr/>
          <p:nvPr/>
        </p:nvSpPr>
        <p:spPr>
          <a:xfrm>
            <a:off x="3313113" y="657225"/>
            <a:ext cx="2500312" cy="7143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競合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 eaLnBrk="1" hangingPunct="1">
              <a:defRPr/>
            </a:pP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（competitor）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439CB6E-EDCE-45D1-AC31-37B6366640B9}"/>
              </a:ext>
            </a:extLst>
          </p:cNvPr>
          <p:cNvSpPr/>
          <p:nvPr/>
        </p:nvSpPr>
        <p:spPr>
          <a:xfrm>
            <a:off x="6200775" y="1371600"/>
            <a:ext cx="2500313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DFC32BD-CD50-43CB-9D89-58F3E239A392}"/>
              </a:ext>
            </a:extLst>
          </p:cNvPr>
          <p:cNvSpPr/>
          <p:nvPr/>
        </p:nvSpPr>
        <p:spPr>
          <a:xfrm>
            <a:off x="6200775" y="657225"/>
            <a:ext cx="2500313" cy="7143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自社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company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DB88C44-6B16-4481-BE1D-1EC46079AF8D}"/>
              </a:ext>
            </a:extLst>
          </p:cNvPr>
          <p:cNvSpPr/>
          <p:nvPr/>
        </p:nvSpPr>
        <p:spPr>
          <a:xfrm>
            <a:off x="414338" y="1371600"/>
            <a:ext cx="25019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15D102B-BC60-41A7-AA04-E4855C97C398}"/>
              </a:ext>
            </a:extLst>
          </p:cNvPr>
          <p:cNvSpPr/>
          <p:nvPr/>
        </p:nvSpPr>
        <p:spPr>
          <a:xfrm>
            <a:off x="414338" y="657225"/>
            <a:ext cx="2501900" cy="71437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顧客・市場</a:t>
            </a:r>
            <a:endParaRPr lang="en-US" altLang="ja-JP" sz="20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（</a:t>
            </a:r>
            <a:r>
              <a:rPr 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customer </a:t>
            </a:r>
            <a:r>
              <a:rPr lang="ja-JP" altLang="en-US" sz="20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）</a:t>
            </a:r>
            <a:endParaRPr lang="ja-JP" altLang="ja-JP" sz="20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7" name="フローチャート : 組合せ 46">
            <a:extLst>
              <a:ext uri="{FF2B5EF4-FFF2-40B4-BE49-F238E27FC236}">
                <a16:creationId xmlns:a16="http://schemas.microsoft.com/office/drawing/2014/main" id="{2721D4FE-DA00-4DD2-9636-91EE2A36128E}"/>
              </a:ext>
            </a:extLst>
          </p:cNvPr>
          <p:cNvSpPr/>
          <p:nvPr/>
        </p:nvSpPr>
        <p:spPr>
          <a:xfrm>
            <a:off x="1643063" y="4041775"/>
            <a:ext cx="5857875" cy="512763"/>
          </a:xfrm>
          <a:prstGeom prst="flowChartMerg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583D44E-A7A9-4798-86B3-5BE79CA28BF7}"/>
              </a:ext>
            </a:extLst>
          </p:cNvPr>
          <p:cNvSpPr/>
          <p:nvPr/>
        </p:nvSpPr>
        <p:spPr>
          <a:xfrm>
            <a:off x="428625" y="4718050"/>
            <a:ext cx="8286750" cy="1524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・ここに入力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86E5FCE-F0B6-4B99-AE67-92636859B1D3}"/>
              </a:ext>
            </a:extLst>
          </p:cNvPr>
          <p:cNvSpPr txBox="1"/>
          <p:nvPr/>
        </p:nvSpPr>
        <p:spPr>
          <a:xfrm>
            <a:off x="571500" y="4522788"/>
            <a:ext cx="1217613" cy="4000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  <a:ea typeface="+mj-ea"/>
              </a:rPr>
              <a:t>分析結果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硬い印象の、3C分析のテンプレートです。企画書・提案書などにご活用下さい。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2021-08-08T00:48:19Z</dcterms:modified>
</cp:coreProperties>
</file>