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2" r:id="rId2"/>
  </p:sldIdLst>
  <p:sldSz cx="9144000" cy="6858000" type="screen4x3"/>
  <p:notesSz cx="6858000" cy="9144000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5050"/>
    <a:srgbClr val="FFCCCC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80" autoAdjust="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0A479C6C-CF0D-41E2-A168-43D6405AD54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68A6D834-6EB6-428B-9513-25DFDD9210D5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E5F1772F-01D0-49F7-9E63-564C4444A2BE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4F202955-05C8-4D37-946B-875DE405596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A8F8A9C4-BF3E-4749-94AB-61DFBC5D1F6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FE4A902F-7916-401F-8787-9E7B11E554D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1D766B51-8AE8-4F4B-9348-CF43174284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41F254B4-210C-4B27-A8B3-9FDAC38F3C79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A9E840D6-3ED3-47B7-B1B4-118B9C14CAF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C62DFC03-223C-42BD-8C2E-A13C796A813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4100" name="スライド番号プレースホルダ 3">
            <a:extLst>
              <a:ext uri="{FF2B5EF4-FFF2-40B4-BE49-F238E27FC236}">
                <a16:creationId xmlns:a16="http://schemas.microsoft.com/office/drawing/2014/main" id="{C290B0DC-E441-4A9A-BE2E-95C5D7DCF3D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30000"/>
              </a:spcBef>
              <a:defRPr kumimoji="1"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30000"/>
              </a:spcBef>
              <a:defRPr kumimoji="1"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30000"/>
              </a:spcBef>
              <a:defRPr kumimoji="1"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30000"/>
              </a:spcBef>
              <a:defRPr kumimoji="1"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</a:pPr>
            <a:fld id="{6EEFCA08-DBF1-4D07-AD01-EF66016CA546}" type="slidenum">
              <a:rPr lang="ja-JP" altLang="en-US" sz="1200"/>
              <a:pPr>
                <a:spcBef>
                  <a:spcPct val="0"/>
                </a:spcBef>
              </a:pPr>
              <a:t>1</a:t>
            </a:fld>
            <a:endParaRPr lang="ja-JP" altLang="en-US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B1980D13-0C6B-421F-BF92-34F3BEBBB5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C0AEE2-884D-48CD-9A4B-98C8B8F8A8A8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11413BE5-295B-4062-80E7-F439C7C874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BD4FE11-F342-4888-8CCE-21E5A4A64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A46BD5-530E-43E9-9504-EB4D84EF0633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0623194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64E7C244-B7E1-4316-8731-03ABC0F759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F093C0-3EB4-4BF6-82CD-A4C384664DBE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4BA94AA4-7CC2-4689-BBD6-8366B829AC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E2532713-49E0-4C3E-B2F0-D339624AF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E27406-039D-43B8-83C6-D8A880F3504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1474937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E90AB99C-65B9-4ADC-9443-08DA9D99B9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88C3AD-0FCD-4C5B-A535-F7350ABACBC8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1DB84001-6407-4A70-ABAE-E8832627E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F49E85DC-0F67-4675-8DBA-4A247F7BC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2FCF2B-1389-4453-9EE1-FD84B63E4FC7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21379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61AB11CA-B02C-4E0F-87AC-43E5E34779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D0125C-D40E-4141-9095-3DF49BC217DF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036092BC-CA1B-40D2-A36B-DCA3A171C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E5F76A90-6C75-4024-B245-779428C768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A7A192-0F11-44FB-8F23-2F3C84F89E58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45850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70D08797-A104-4887-8A9C-B90CBA775A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E02471-7155-42BE-A300-A5EED180C3D1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5FADC5E6-C30F-493B-B9F8-B2A17051F2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B24CF35A-07E0-4B0E-9BA5-8D6C1DB10B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95EED4-A598-44C7-AC13-BA2E091DF7E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19835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EA4E6265-F0ED-4C9A-B55F-3E3611F70A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08EA4B-0D24-402A-AFAA-0252765CF369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62F979DE-7F7F-4E6E-A69E-85D5753230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EA76BBEA-671C-4486-8710-E86637C37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557B9F-4088-4917-8B01-4EF7D7AB98B8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51846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F1CAF304-CB97-47FB-A11C-8F108B7C0D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0C8938-2619-4CD1-BAC2-2BEDEC954BCA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78C26E1C-9184-4397-8D99-D0B567D054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74A6E7E3-5CAE-4AE9-97E8-5A4A3655C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EBB882-6684-403F-B419-7DA835FB6102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127954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869BDEF3-47C8-4AE8-9E78-02B964750E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E42718-308D-461B-9DB7-B48049A20B7E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A83DB5C5-AAAA-4E79-AC51-18A738314B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B4F75ED5-D75F-438D-BD4D-C922F3102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D178A7-BE19-47B7-A639-77855CE5DB93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40921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03683388-78AA-49A4-B8A6-8C847E7BC5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B5E03B-26C4-4E44-8C5E-D805C1EB1082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2D4D0E37-1595-41FD-85AC-A964F01D6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390E4637-0F94-4F79-BF60-9B87FC6D96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470D30-B316-4660-B89D-7CF4538CB784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024738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DF8D4084-2F6F-48EA-9426-3CC9E0565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F6A883-7520-43FB-B073-EF27E74F841A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D2D8B08A-CBCC-4C2C-81E6-9FDAFBB2D7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4E2A5D9D-6E53-4ECD-A66B-9A8AEFE19A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7231D4-E966-419A-8839-A0E9AFC1EA52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683295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D1ED5242-C4AF-42F1-8F7C-DC6031DB44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C338C8-BAB8-4BC8-944D-33613F5D0B24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AB29188C-EFC5-4CF5-A2C3-266EA16664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D9D67DD7-9308-4EBE-8084-28F09E75A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AB1C03-C159-4F4E-B3B8-B06A212B8717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837808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F8A1A485-EE7F-40BF-A2EB-169CEAAEE138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C42EF5B0-A3B2-46E9-9143-6B09B900736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136F1C88-B984-436C-BB1B-78AC5EBC45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7F7A46AC-937D-4089-B1CB-13F27DE3F72E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D28F3D3B-1038-425A-882D-6DC05B1A71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98D9E76F-6513-4D63-9C63-2B5720C475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300" smtClean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225D975C-5547-4877-980E-856A4CD502E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54DE835B-7020-4E09-A45A-64DA521E80B7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656B62B8-B512-48F3-BD00-D6F819C1C2AD}"/>
              </a:ext>
            </a:extLst>
          </p:cNvPr>
          <p:cNvSpPr/>
          <p:nvPr/>
        </p:nvSpPr>
        <p:spPr>
          <a:xfrm>
            <a:off x="0" y="469900"/>
            <a:ext cx="9144000" cy="46038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3076" name="テキスト ボックス 225">
            <a:extLst>
              <a:ext uri="{FF2B5EF4-FFF2-40B4-BE49-F238E27FC236}">
                <a16:creationId xmlns:a16="http://schemas.microsoft.com/office/drawing/2014/main" id="{18B5353C-6C20-4A18-A8F1-C9317D02DD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116998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5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2500" b="1"/>
              <a:t>3C</a:t>
            </a:r>
            <a:r>
              <a:rPr lang="ja-JP" altLang="en-US" sz="2500" b="1"/>
              <a:t>分析</a:t>
            </a:r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7C5827ED-6AAC-449F-A4C2-CABB1B88AAF9}"/>
              </a:ext>
            </a:extLst>
          </p:cNvPr>
          <p:cNvSpPr/>
          <p:nvPr/>
        </p:nvSpPr>
        <p:spPr>
          <a:xfrm>
            <a:off x="3313113" y="1371600"/>
            <a:ext cx="2500312" cy="2500313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eaLnBrk="1" hangingPunct="1"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F1CB3507-60C9-45F1-B767-E45EFFC82497}"/>
              </a:ext>
            </a:extLst>
          </p:cNvPr>
          <p:cNvSpPr/>
          <p:nvPr/>
        </p:nvSpPr>
        <p:spPr>
          <a:xfrm>
            <a:off x="3313113" y="657225"/>
            <a:ext cx="2500312" cy="714375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ja-JP" altLang="en-US" sz="2000" b="1" dirty="0">
                <a:solidFill>
                  <a:schemeClr val="bg1"/>
                </a:solidFill>
                <a:latin typeface="+mj-ea"/>
                <a:ea typeface="+mj-ea"/>
              </a:rPr>
              <a:t>競合</a:t>
            </a:r>
            <a:endParaRPr lang="en-US" altLang="ja-JP" sz="2000" b="1" dirty="0">
              <a:solidFill>
                <a:schemeClr val="bg1"/>
              </a:solidFill>
              <a:latin typeface="+mj-ea"/>
              <a:ea typeface="+mj-ea"/>
            </a:endParaRPr>
          </a:p>
          <a:p>
            <a:pPr algn="ctr" eaLnBrk="1" hangingPunct="1">
              <a:defRPr/>
            </a:pPr>
            <a:r>
              <a:rPr lang="en-US" sz="2000" b="1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（competitor）</a:t>
            </a: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6439CB6E-EDCE-45D1-AC31-37B6366640B9}"/>
              </a:ext>
            </a:extLst>
          </p:cNvPr>
          <p:cNvSpPr/>
          <p:nvPr/>
        </p:nvSpPr>
        <p:spPr>
          <a:xfrm>
            <a:off x="6200775" y="1371600"/>
            <a:ext cx="2500313" cy="2500313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eaLnBrk="1" hangingPunct="1"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4DFC32BD-CD50-43CB-9D89-58F3E239A392}"/>
              </a:ext>
            </a:extLst>
          </p:cNvPr>
          <p:cNvSpPr/>
          <p:nvPr/>
        </p:nvSpPr>
        <p:spPr>
          <a:xfrm>
            <a:off x="6200775" y="657225"/>
            <a:ext cx="2500313" cy="714375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ja-JP" altLang="en-US" sz="2000" b="1" dirty="0">
                <a:solidFill>
                  <a:schemeClr val="bg1"/>
                </a:solidFill>
                <a:latin typeface="+mj-ea"/>
                <a:ea typeface="+mj-ea"/>
              </a:rPr>
              <a:t>自社</a:t>
            </a:r>
            <a:endParaRPr lang="en-US" altLang="ja-JP" sz="2000" b="1" dirty="0">
              <a:solidFill>
                <a:schemeClr val="bg1"/>
              </a:solidFill>
              <a:latin typeface="+mj-ea"/>
              <a:ea typeface="+mj-ea"/>
            </a:endParaRPr>
          </a:p>
          <a:p>
            <a:pPr algn="ctr" eaLnBrk="1" hangingPunct="1">
              <a:defRPr/>
            </a:pPr>
            <a:r>
              <a:rPr lang="ja-JP" altLang="en-US" sz="2000" b="1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（</a:t>
            </a:r>
            <a:r>
              <a:rPr lang="en-US" sz="2000" b="1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company</a:t>
            </a:r>
            <a:r>
              <a:rPr lang="ja-JP" altLang="en-US" sz="2000" b="1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）</a:t>
            </a:r>
            <a:endParaRPr lang="ja-JP" altLang="ja-JP" sz="2000" b="1" dirty="0">
              <a:solidFill>
                <a:schemeClr val="bg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DDB88C44-6B16-4481-BE1D-1EC46079AF8D}"/>
              </a:ext>
            </a:extLst>
          </p:cNvPr>
          <p:cNvSpPr/>
          <p:nvPr/>
        </p:nvSpPr>
        <p:spPr>
          <a:xfrm>
            <a:off x="414338" y="1371600"/>
            <a:ext cx="2501900" cy="2500313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eaLnBrk="1" hangingPunct="1"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C15D102B-BC60-41A7-AA04-E4855C97C398}"/>
              </a:ext>
            </a:extLst>
          </p:cNvPr>
          <p:cNvSpPr/>
          <p:nvPr/>
        </p:nvSpPr>
        <p:spPr>
          <a:xfrm>
            <a:off x="414338" y="657225"/>
            <a:ext cx="2501900" cy="714375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ja-JP" altLang="en-US" sz="2000" b="1" dirty="0">
                <a:solidFill>
                  <a:schemeClr val="bg1"/>
                </a:solidFill>
                <a:latin typeface="+mj-ea"/>
                <a:ea typeface="+mj-ea"/>
              </a:rPr>
              <a:t>顧客・市場</a:t>
            </a:r>
            <a:endParaRPr lang="en-US" altLang="ja-JP" sz="2000" b="1" dirty="0">
              <a:solidFill>
                <a:schemeClr val="bg1"/>
              </a:solidFill>
              <a:latin typeface="+mj-ea"/>
              <a:ea typeface="+mj-ea"/>
            </a:endParaRPr>
          </a:p>
          <a:p>
            <a:pPr algn="ctr" eaLnBrk="1" hangingPunct="1">
              <a:defRPr/>
            </a:pPr>
            <a:r>
              <a:rPr lang="ja-JP" altLang="en-US" sz="2000" b="1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（</a:t>
            </a:r>
            <a:r>
              <a:rPr lang="en-US" sz="2000" b="1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 customer </a:t>
            </a:r>
            <a:r>
              <a:rPr lang="ja-JP" altLang="en-US" sz="2000" b="1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）</a:t>
            </a:r>
            <a:endParaRPr lang="ja-JP" altLang="ja-JP" sz="2000" b="1" dirty="0">
              <a:solidFill>
                <a:schemeClr val="bg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47" name="フローチャート : 組合せ 46">
            <a:extLst>
              <a:ext uri="{FF2B5EF4-FFF2-40B4-BE49-F238E27FC236}">
                <a16:creationId xmlns:a16="http://schemas.microsoft.com/office/drawing/2014/main" id="{2721D4FE-DA00-4DD2-9636-91EE2A36128E}"/>
              </a:ext>
            </a:extLst>
          </p:cNvPr>
          <p:cNvSpPr/>
          <p:nvPr/>
        </p:nvSpPr>
        <p:spPr>
          <a:xfrm>
            <a:off x="1643063" y="4041775"/>
            <a:ext cx="5857875" cy="512763"/>
          </a:xfrm>
          <a:prstGeom prst="flowChartMerg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ja-JP" altLang="en-US"/>
          </a:p>
        </p:txBody>
      </p:sp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3583D44E-A7A9-4798-86B3-5BE79CA28BF7}"/>
              </a:ext>
            </a:extLst>
          </p:cNvPr>
          <p:cNvSpPr/>
          <p:nvPr/>
        </p:nvSpPr>
        <p:spPr>
          <a:xfrm>
            <a:off x="428625" y="4718050"/>
            <a:ext cx="8286750" cy="15240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eaLnBrk="1" hangingPunct="1">
              <a:defRPr/>
            </a:pPr>
            <a:r>
              <a:rPr lang="ja-JP" altLang="en-US" sz="2800" dirty="0">
                <a:solidFill>
                  <a:schemeClr val="tx1"/>
                </a:solidFill>
              </a:rPr>
              <a:t>・ここに入力</a:t>
            </a:r>
            <a:endParaRPr lang="en-US" altLang="ja-JP" sz="2800" dirty="0">
              <a:solidFill>
                <a:schemeClr val="tx1"/>
              </a:solidFill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B86E5FCE-F0B6-4B99-AE67-92636859B1D3}"/>
              </a:ext>
            </a:extLst>
          </p:cNvPr>
          <p:cNvSpPr txBox="1"/>
          <p:nvPr/>
        </p:nvSpPr>
        <p:spPr>
          <a:xfrm>
            <a:off x="571500" y="4522788"/>
            <a:ext cx="1217613" cy="40005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">
            <a:solidFill>
              <a:schemeClr val="tx1"/>
            </a:solidFill>
          </a:ln>
        </p:spPr>
        <p:txBody>
          <a:bodyPr wrap="none" anchor="ctr">
            <a:spAutoFit/>
          </a:bodyPr>
          <a:lstStyle/>
          <a:p>
            <a:pPr eaLnBrk="1" hangingPunct="1">
              <a:defRPr/>
            </a:pPr>
            <a:r>
              <a:rPr lang="ja-JP" altLang="en-US" sz="2000" b="1" dirty="0">
                <a:solidFill>
                  <a:schemeClr val="bg1"/>
                </a:solidFill>
                <a:latin typeface="+mj-ea"/>
                <a:ea typeface="+mj-ea"/>
              </a:rPr>
              <a:t>分析結果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325</TotalTime>
  <Words>35</Words>
  <Application>Microsoft Office PowerPoint</Application>
  <PresentationFormat>画面に合わせる (4:3)</PresentationFormat>
  <Paragraphs>13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硬い印象の、3C分析のテンプレートです。企画書・提案書などにご活用下さい。</dc:description>
  <cp:revision>8</cp:revision>
  <dcterms:created xsi:type="dcterms:W3CDTF">2009-02-20T09:16:29Z</dcterms:created>
  <dcterms:modified xsi:type="dcterms:W3CDTF">2021-08-08T00:48:19Z</dcterms:modified>
</cp:coreProperties>
</file>