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97097EF5-7A2D-422D-A03C-865E1532AF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C779611-6267-4C11-B084-28D25452A4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9EE7AAD-764A-4D0C-ACFC-C7F4D16A028C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A3336F0-EA30-4528-92F1-BA06C653CD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97E1CF8-872C-4543-8225-D3ED60806A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64F82EE-7FEA-4548-A3D0-972A2B0A4EA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DFEB51E-C699-4E04-ABD3-A339A51510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902BEFA-DAC5-4612-B4B7-CB210B81150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2B35D67-47DB-4B46-B80D-7D4C9F6B749B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C263C930-FEDA-4067-8B0E-81C0535A19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EEE1C06-04BC-4FEF-A8CA-3B7F43853E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4D298815-8C99-4309-A246-E45697E64D2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8024492-9D51-4513-9D9F-48149C0351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366E621-57B0-43FD-BAE9-8F3965B8982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C6B53652-7655-4558-947C-ACE87A90B25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F322BCDF-EA06-4AE7-B39C-BAFECB09B0E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3316" name="スライド番号プレースホルダ 3">
            <a:extLst>
              <a:ext uri="{FF2B5EF4-FFF2-40B4-BE49-F238E27FC236}">
                <a16:creationId xmlns:a16="http://schemas.microsoft.com/office/drawing/2014/main" id="{045DDBF1-514E-45C8-9B42-133B98A673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A6B72B6-5FDC-4090-8E34-A71DF4A07100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0402DEB-4036-4D56-8B6B-8BD1975B9A2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6E39D09-2B8C-4A1A-925A-60A875768C3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553836-DC5B-4B62-B23A-CBCA889AD2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165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894BBF77-2CF2-4E72-A1D7-555DC98C0D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61E7C188-826A-4458-9F76-DDD9C6EE36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D385A9-8294-48AA-9EC1-83457909B8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985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DAE9FFA0-F748-42F3-80CC-A0F41EC15BC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8221337-DE08-4BF9-B639-AE2D963C1A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C7D4E2-9FAA-4A2E-AA37-53A7D975F0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580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C201D90-C52E-4633-AAE4-E0AF07ADB71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8759E03D-2A77-4E6D-977B-0C295A44D0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3CD030C-6F99-421E-84E5-38D4654F0B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8281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9C770FB-A080-4956-8E27-AF7BF2369F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51841D2-DA1D-441C-83EB-2BE454114B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900391-73A1-45BE-B384-3B10D67636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884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691E81-2938-42FE-816C-B3F89C5E33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E00AB24-2A53-411B-B8F9-85CEE617D9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B2A0DD-2B7B-4D55-B767-E524A9D0AF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9551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47ABB32C-57E6-41BD-B708-06AE9A8737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7D7FA2D7-85EB-483F-8C08-5648D4CDB9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6913C6-322C-4068-B40B-32F8AD5DB3A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4768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96A4ABA-4D4E-43DD-8F8E-E7F7B0FA20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B707B97-A77F-40C8-A872-CC68AD4DB5C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AD9A03-2809-4DE7-909E-2F27B303D13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02534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9159114E-EEFC-4536-8109-B981F5ECC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605897EC-FA40-4D15-A7A1-25E9135766D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A87BDB9-53C3-4521-A10E-D8E8062BA8C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50478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2766057-9AD2-4B0C-8D01-9E5CB6A109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E9E6AA-4C65-4818-9B00-9867C6AB2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B51D3F-CAAC-4295-946F-E214B963847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9477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88DA514-0B08-4ECA-8432-6A5773C6D3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5FA41B7-01B2-4605-B723-5D34D3FC68B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178810-ED37-4B4C-9186-6DE1F81625E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3803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76F118DF-A4D3-4699-8C88-DBA8742AF6B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E3C88E58-D0A4-487B-8608-04B11EEBA0C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7F73F71A-F359-4EA0-95B9-B8A9F34CEF9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30E2C85D-2492-4E81-BB7F-0C5BABA525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A5AA09B-0CDF-4DA3-A8FE-81263DAC4C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B661EB-D396-4DFB-BF85-5B01B4CB25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BA10A0DF-6ECD-4089-9471-13BA7F908211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0B555A03-DB4C-42E1-8F37-75ABFAB0F0B8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D491D09A-DBEB-463F-BFA1-1B581E713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0CA71780-A2C6-4232-82F2-833281F6A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928688"/>
            <a:ext cx="8747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1.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62FC09C5-845D-4EE4-AA62-648FADDEB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D912BE70-5E2C-45FE-8C17-4FB122DCF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74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B769A6B5-C579-4552-ABCD-5D8855B50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26812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2.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E5D41D15-3E23-4A16-A634-3FA9DEC03A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56" name="Rectangle 12">
            <a:extLst>
              <a:ext uri="{FF2B5EF4-FFF2-40B4-BE49-F238E27FC236}">
                <a16:creationId xmlns:a16="http://schemas.microsoft.com/office/drawing/2014/main" id="{14AEEAB2-CEF3-4C72-933E-43D99A1B49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963" y="4510088"/>
            <a:ext cx="7302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3.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57" name="Rectangle 13">
            <a:extLst>
              <a:ext uri="{FF2B5EF4-FFF2-40B4-BE49-F238E27FC236}">
                <a16:creationId xmlns:a16="http://schemas.microsoft.com/office/drawing/2014/main" id="{844910FC-D264-4B11-8B8D-FE29AE5E9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475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28CD4436-410E-4CC7-9F00-998BBB559BFF}"/>
              </a:ext>
            </a:extLst>
          </p:cNvPr>
          <p:cNvCxnSpPr/>
          <p:nvPr/>
        </p:nvCxnSpPr>
        <p:spPr>
          <a:xfrm flipV="1">
            <a:off x="503238" y="1214438"/>
            <a:ext cx="3509962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BAE47CA-E5DE-40EE-9F2A-D1F74ED1031C}"/>
              </a:ext>
            </a:extLst>
          </p:cNvPr>
          <p:cNvCxnSpPr/>
          <p:nvPr/>
        </p:nvCxnSpPr>
        <p:spPr>
          <a:xfrm flipV="1">
            <a:off x="523875" y="2984500"/>
            <a:ext cx="3509963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FE6326C-20B1-4732-922B-9C610F220643}"/>
              </a:ext>
            </a:extLst>
          </p:cNvPr>
          <p:cNvCxnSpPr/>
          <p:nvPr/>
        </p:nvCxnSpPr>
        <p:spPr>
          <a:xfrm flipV="1">
            <a:off x="523875" y="4813300"/>
            <a:ext cx="3509963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61" name="Rectangle 4">
            <a:extLst>
              <a:ext uri="{FF2B5EF4-FFF2-40B4-BE49-F238E27FC236}">
                <a16:creationId xmlns:a16="http://schemas.microsoft.com/office/drawing/2014/main" id="{70AA3521-7379-4470-8AEC-2806059C4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9286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4.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2" name="Rectangle 5">
            <a:extLst>
              <a:ext uri="{FF2B5EF4-FFF2-40B4-BE49-F238E27FC236}">
                <a16:creationId xmlns:a16="http://schemas.microsoft.com/office/drawing/2014/main" id="{587ED25A-E0F4-4C55-9EE5-F86D58F852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3" name="Rectangle 8">
            <a:extLst>
              <a:ext uri="{FF2B5EF4-FFF2-40B4-BE49-F238E27FC236}">
                <a16:creationId xmlns:a16="http://schemas.microsoft.com/office/drawing/2014/main" id="{44BD6C1E-199E-4F44-9080-1F37425D8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26812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5.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4" name="Rectangle 9">
            <a:extLst>
              <a:ext uri="{FF2B5EF4-FFF2-40B4-BE49-F238E27FC236}">
                <a16:creationId xmlns:a16="http://schemas.microsoft.com/office/drawing/2014/main" id="{345D6ED0-7170-4D2B-BF13-1B402A181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30527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sp>
        <p:nvSpPr>
          <p:cNvPr id="2065" name="Rectangle 12">
            <a:extLst>
              <a:ext uri="{FF2B5EF4-FFF2-40B4-BE49-F238E27FC236}">
                <a16:creationId xmlns:a16="http://schemas.microsoft.com/office/drawing/2014/main" id="{6EB90FEB-345B-48B7-B4C6-331931231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3100" y="4510088"/>
            <a:ext cx="9286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b="1">
                <a:latin typeface="Calibri" panose="020F0502020204030204" pitchFamily="34" charset="0"/>
              </a:rPr>
              <a:t>6. </a:t>
            </a:r>
            <a:r>
              <a:rPr lang="ja-JP" altLang="en-US" b="1">
                <a:latin typeface="Calibri" panose="020F0502020204030204" pitchFamily="34" charset="0"/>
              </a:rPr>
              <a:t>大項目</a:t>
            </a:r>
          </a:p>
        </p:txBody>
      </p:sp>
      <p:sp>
        <p:nvSpPr>
          <p:cNvPr id="2066" name="Rectangle 13">
            <a:extLst>
              <a:ext uri="{FF2B5EF4-FFF2-40B4-BE49-F238E27FC236}">
                <a16:creationId xmlns:a16="http://schemas.microsoft.com/office/drawing/2014/main" id="{7F57B31E-BD2E-4A26-B0EB-3EB5AEFFC4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6613" y="48815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1.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2.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3. </a:t>
            </a:r>
            <a:r>
              <a:rPr lang="ja-JP" altLang="en-US">
                <a:latin typeface="Calibri" panose="020F0502020204030204" pitchFamily="34" charset="0"/>
              </a:rPr>
              <a:t>小項目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7D108EE-10CD-43D5-AA80-AE5091085557}"/>
              </a:ext>
            </a:extLst>
          </p:cNvPr>
          <p:cNvCxnSpPr/>
          <p:nvPr/>
        </p:nvCxnSpPr>
        <p:spPr>
          <a:xfrm flipV="1">
            <a:off x="5667375" y="1214438"/>
            <a:ext cx="350996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C691B20B-365C-4041-A8A3-72953A0AA478}"/>
              </a:ext>
            </a:extLst>
          </p:cNvPr>
          <p:cNvCxnSpPr/>
          <p:nvPr/>
        </p:nvCxnSpPr>
        <p:spPr>
          <a:xfrm flipV="1">
            <a:off x="5688013" y="2984500"/>
            <a:ext cx="35099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B39FF50E-8859-47CD-BEE9-DAD7ACB4251B}"/>
              </a:ext>
            </a:extLst>
          </p:cNvPr>
          <p:cNvCxnSpPr/>
          <p:nvPr/>
        </p:nvCxnSpPr>
        <p:spPr>
          <a:xfrm flipV="1">
            <a:off x="5688013" y="4813300"/>
            <a:ext cx="3509962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42" name="スライド番号プレースホルダ 29">
            <a:extLst>
              <a:ext uri="{FF2B5EF4-FFF2-40B4-BE49-F238E27FC236}">
                <a16:creationId xmlns:a16="http://schemas.microsoft.com/office/drawing/2014/main" id="{E83C6E9B-9564-4AAF-B7C3-40B374D890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8ACB1C3-7ED8-411D-855F-1D0D1D080A36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143" name="フッター プレースホルダ 30">
            <a:extLst>
              <a:ext uri="{FF2B5EF4-FFF2-40B4-BE49-F238E27FC236}">
                <a16:creationId xmlns:a16="http://schemas.microsoft.com/office/drawing/2014/main" id="{79CCF777-970E-4E9E-A626-A092ED1BC7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2072" name="Rectangle 6">
            <a:extLst>
              <a:ext uri="{FF2B5EF4-FFF2-40B4-BE49-F238E27FC236}">
                <a16:creationId xmlns:a16="http://schemas.microsoft.com/office/drawing/2014/main" id="{9D3E60BB-8020-4C12-9B81-49DC5D9ADA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2858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3" name="Rectangle 6">
            <a:extLst>
              <a:ext uri="{FF2B5EF4-FFF2-40B4-BE49-F238E27FC236}">
                <a16:creationId xmlns:a16="http://schemas.microsoft.com/office/drawing/2014/main" id="{110059C5-F0B0-4383-A2ED-9F35BEE1B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063" y="3062288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4" name="Rectangle 6">
            <a:extLst>
              <a:ext uri="{FF2B5EF4-FFF2-40B4-BE49-F238E27FC236}">
                <a16:creationId xmlns:a16="http://schemas.microsoft.com/office/drawing/2014/main" id="{C2D2F34D-ABF6-4FE0-890A-E37DCE0E6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5475" y="4892675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5" name="Rectangle 6">
            <a:extLst>
              <a:ext uri="{FF2B5EF4-FFF2-40B4-BE49-F238E27FC236}">
                <a16:creationId xmlns:a16="http://schemas.microsoft.com/office/drawing/2014/main" id="{0D951C53-4A46-41FA-9EA5-457F69047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4213" y="12858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6" name="Rectangle 6">
            <a:extLst>
              <a:ext uri="{FF2B5EF4-FFF2-40B4-BE49-F238E27FC236}">
                <a16:creationId xmlns:a16="http://schemas.microsoft.com/office/drawing/2014/main" id="{CD32FAC1-AEAD-4517-B29F-93293FA6A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6275" y="3062288"/>
            <a:ext cx="150018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7" name="Rectangle 6">
            <a:extLst>
              <a:ext uri="{FF2B5EF4-FFF2-40B4-BE49-F238E27FC236}">
                <a16:creationId xmlns:a16="http://schemas.microsoft.com/office/drawing/2014/main" id="{820AC0DD-EAAC-4561-8CFD-D6383E960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24688" y="4892675"/>
            <a:ext cx="1500187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50000"/>
              </a:spcBef>
            </a:pPr>
            <a:r>
              <a:rPr lang="ja-JP" altLang="en-US">
                <a:latin typeface="Calibri" panose="020F0502020204030204" pitchFamily="34" charset="0"/>
              </a:rPr>
              <a:t>・・・・・・・・・・</a:t>
            </a:r>
            <a:endParaRPr lang="en-US" altLang="ja-JP">
              <a:latin typeface="Calibri" panose="020F0502020204030204" pitchFamily="34" charset="0"/>
            </a:endParaRPr>
          </a:p>
        </p:txBody>
      </p:sp>
      <p:sp>
        <p:nvSpPr>
          <p:cNvPr id="2078" name="Rectangle 6">
            <a:extLst>
              <a:ext uri="{FF2B5EF4-FFF2-40B4-BE49-F238E27FC236}">
                <a16:creationId xmlns:a16="http://schemas.microsoft.com/office/drawing/2014/main" id="{A54F9400-FDBD-4EA3-89BB-DDC3F22DE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79" name="Rectangle 6">
            <a:extLst>
              <a:ext uri="{FF2B5EF4-FFF2-40B4-BE49-F238E27FC236}">
                <a16:creationId xmlns:a16="http://schemas.microsoft.com/office/drawing/2014/main" id="{DC530A16-D9C9-44C5-BEFA-FF1834B69F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80" name="Rectangle 6">
            <a:extLst>
              <a:ext uri="{FF2B5EF4-FFF2-40B4-BE49-F238E27FC236}">
                <a16:creationId xmlns:a16="http://schemas.microsoft.com/office/drawing/2014/main" id="{FECD3EAA-AABE-4FE6-97A8-700F46871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70925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81" name="Rectangle 6">
            <a:extLst>
              <a:ext uri="{FF2B5EF4-FFF2-40B4-BE49-F238E27FC236}">
                <a16:creationId xmlns:a16="http://schemas.microsoft.com/office/drawing/2014/main" id="{1DD493D4-B2F6-4074-9012-D5D7BDB56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3035300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  <p:sp>
        <p:nvSpPr>
          <p:cNvPr id="2082" name="Rectangle 6">
            <a:extLst>
              <a:ext uri="{FF2B5EF4-FFF2-40B4-BE49-F238E27FC236}">
                <a16:creationId xmlns:a16="http://schemas.microsoft.com/office/drawing/2014/main" id="{02D95F96-AAD6-4C4A-8E57-8437FE52A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487203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>
                <a:latin typeface="Calibri" panose="020F0502020204030204" pitchFamily="34" charset="0"/>
              </a:rPr>
              <a:t>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289</Words>
  <Application>Microsoft Office PowerPoint</Application>
  <PresentationFormat>A4 210 x 297 mm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目次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灰色（グレー）のパワーポイントの目次です。項目が多くかきこめるので、ページ数が多い資料向きです。項目とページ数を「…」で結んでいます。</dc:description>
  <cp:revision>7</cp:revision>
  <dcterms:created xsi:type="dcterms:W3CDTF">2009-02-13T08:21:57Z</dcterms:created>
  <dcterms:modified xsi:type="dcterms:W3CDTF">2021-08-01T09:24:01Z</dcterms:modified>
</cp:coreProperties>
</file>