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4" r:id="rId2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306" y="67"/>
      </p:cViewPr>
      <p:guideLst>
        <p:guide orient="horz" pos="2160"/>
        <p:guide pos="312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4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CA4B813D-FCBE-401E-81E9-81BE5E66C4D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1DA7242D-C9FF-4C94-B379-7888757B064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054E478-23DD-41E1-A9FE-DE905C83E6DD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D099665E-BA01-4587-81D6-A97D6C614DA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30F0C13B-59D4-4F13-B44E-8C5C1A30E9F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882CBE83-3840-4A33-B0D9-BEED19F49101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6A607772-434E-4C28-BBB3-0CFDCC5C82E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8C836E06-356F-49E9-990D-114E3D35AF3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81566A5-D5D1-4287-BD11-1F9448DE53FB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E4E7549B-BF28-43ED-84D7-EBDD9508391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08E62EB4-2D53-49CA-98CF-2939971D37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D995023C-C94D-4197-BBC2-50D14529A2B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3D7503A9-8B9C-4C40-8AF5-CCA405711D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BBB0472D-DBF8-4A5A-B0D1-149F914D13A6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96701D6A-4B6B-418C-9FEB-799ED13F6AF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36B15FF2-2FD6-4D6A-9BC9-FBC8A5D2903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2292" name="スライド番号プレースホルダ 3">
            <a:extLst>
              <a:ext uri="{FF2B5EF4-FFF2-40B4-BE49-F238E27FC236}">
                <a16:creationId xmlns:a16="http://schemas.microsoft.com/office/drawing/2014/main" id="{15C8E68A-EB02-4340-AB92-67F9AC601EF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F0AD7C2F-3E60-4AA9-8335-9AEE53FE516D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1" y="2130428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4AC7D4DD-5E4F-4DE0-9D81-D27E4B0F4BC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92B05D8B-CFF6-4FAA-9508-EBD3B7DBE5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CD528A5-8FEC-489E-B194-32E0E902AF4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35111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6CAC791B-6E3D-4EA5-86FD-48F0DF3E70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D1537FC0-3437-4C41-8654-35186604CD1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7482017-94E9-40FD-934C-A67F35F12F5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54974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1" y="274641"/>
            <a:ext cx="6521451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373851F8-6730-4110-8D1D-B5B600FA491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83D808FB-77F2-418D-95EA-E2C12FBFC8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FFA059E-6302-4E6F-B5C4-08BAF80F104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72622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630E68D9-3968-4CC0-9BB6-C87465F2F29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CD28B52C-73F8-4D42-A4F3-05FFC4A9FDD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59506E9-3A1C-487A-974A-E28E243AF62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27972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7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7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BE165311-FE06-42A9-A4A0-D8099DDC005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A1D17EE5-AC1F-4380-A452-FFA810353F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C7AD980-9158-4E89-A143-F35BDC3BCA1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78384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1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49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E481464E-1E20-4370-AB2D-F742AA039F2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39EE14A3-4A71-4656-9C03-73AB1C64D8B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0B91C58-A991-4C5C-B120-AF31902660F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55480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299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299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フッター プレースホルダ 4">
            <a:extLst>
              <a:ext uri="{FF2B5EF4-FFF2-40B4-BE49-F238E27FC236}">
                <a16:creationId xmlns:a16="http://schemas.microsoft.com/office/drawing/2014/main" id="{760B97AD-4661-4BC6-A7A1-B2342B30E5C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8" name="スライド番号プレースホルダ 5">
            <a:extLst>
              <a:ext uri="{FF2B5EF4-FFF2-40B4-BE49-F238E27FC236}">
                <a16:creationId xmlns:a16="http://schemas.microsoft.com/office/drawing/2014/main" id="{EA22C9AF-FE88-4301-8920-8C08519DBE4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B1C28FB-B381-4C5A-9082-C05B6B0D688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51055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C1EE6D2F-1258-4382-9529-250EAB96739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76DDBEE6-1DD6-4316-A275-A8B7FE18A1F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A94B3A3-0A4E-4094-AE41-83C88E36E17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45341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 4">
            <a:extLst>
              <a:ext uri="{FF2B5EF4-FFF2-40B4-BE49-F238E27FC236}">
                <a16:creationId xmlns:a16="http://schemas.microsoft.com/office/drawing/2014/main" id="{5EB5F06F-4ED5-4EDC-AF93-257DDEA955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3" name="スライド番号プレースホルダ 5">
            <a:extLst>
              <a:ext uri="{FF2B5EF4-FFF2-40B4-BE49-F238E27FC236}">
                <a16:creationId xmlns:a16="http://schemas.microsoft.com/office/drawing/2014/main" id="{C99E8474-F5FA-4559-9375-90C1C26660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6932B9-7292-4FD6-A52F-68BB3009F45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59180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19F18D6-D834-4B14-94BD-148051EED27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3795A043-8CD9-4F1C-91C9-A4861BCC2C7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3C491DA-4B6C-4AC9-98E4-73B0C4A36FC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84800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09580576-0C60-40AF-8823-FD8599CD6C2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30BA87CB-2477-4249-A626-D6BB28B55B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64B45A4-673B-429D-8DDF-5B8CB485E82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64745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C Banner">
            <a:extLst>
              <a:ext uri="{FF2B5EF4-FFF2-40B4-BE49-F238E27FC236}">
                <a16:creationId xmlns:a16="http://schemas.microsoft.com/office/drawing/2014/main" id="{07F82CB0-D983-4C25-A9D7-949BAE808D8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588" y="6500813"/>
            <a:ext cx="9906001" cy="357187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Aft>
                <a:spcPts val="0"/>
              </a:spcAft>
              <a:defRPr/>
            </a:pPr>
            <a:endParaRPr lang="en-US" sz="1200">
              <a:latin typeface="Times New Roman" pitchFamily="18" charset="0"/>
              <a:ea typeface="+mn-ea"/>
            </a:endParaRPr>
          </a:p>
        </p:txBody>
      </p:sp>
      <p:sp>
        <p:nvSpPr>
          <p:cNvPr id="8" name="AC Banner">
            <a:extLst>
              <a:ext uri="{FF2B5EF4-FFF2-40B4-BE49-F238E27FC236}">
                <a16:creationId xmlns:a16="http://schemas.microsoft.com/office/drawing/2014/main" id="{86AB4484-99FC-42F1-AFA5-A5C69884914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90563"/>
            <a:ext cx="9906000" cy="46037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Aft>
                <a:spcPts val="0"/>
              </a:spcAft>
              <a:defRPr/>
            </a:pPr>
            <a:endParaRPr lang="en-US" sz="1200">
              <a:latin typeface="Times New Roman" pitchFamily="18" charset="0"/>
              <a:ea typeface="+mn-ea"/>
            </a:endParaRPr>
          </a:p>
        </p:txBody>
      </p:sp>
      <p:sp>
        <p:nvSpPr>
          <p:cNvPr id="1028" name="タイトル プレースホルダ 1">
            <a:extLst>
              <a:ext uri="{FF2B5EF4-FFF2-40B4-BE49-F238E27FC236}">
                <a16:creationId xmlns:a16="http://schemas.microsoft.com/office/drawing/2014/main" id="{FCB605EF-BE4A-4F22-8178-0A144C6FA5D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95300" y="142875"/>
            <a:ext cx="7172325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9" name="テキスト プレースホルダ 2">
            <a:extLst>
              <a:ext uri="{FF2B5EF4-FFF2-40B4-BE49-F238E27FC236}">
                <a16:creationId xmlns:a16="http://schemas.microsoft.com/office/drawing/2014/main" id="{090389F9-1166-4D58-A397-AB0C1D10D7E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95300" y="823913"/>
            <a:ext cx="8915400" cy="534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EDC1ECC9-ADC3-4DC2-8008-3CDF722CFA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81313" y="6492875"/>
            <a:ext cx="4143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B1F00B6C-D7BA-47F0-9362-0BFCD84D79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99300" y="6492875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A7AE5F35-DE25-410C-87C6-9E4DA2517768}" type="slidenum">
              <a:rPr lang="ja-JP" altLang="en-US"/>
              <a:pPr/>
              <a:t>‹#›</a:t>
            </a:fld>
            <a:endParaRPr lang="ja-JP" altLang="en-US"/>
          </a:p>
        </p:txBody>
      </p:sp>
      <p:sp>
        <p:nvSpPr>
          <p:cNvPr id="10" name="タイトル プレースホルダ 1">
            <a:extLst>
              <a:ext uri="{FF2B5EF4-FFF2-40B4-BE49-F238E27FC236}">
                <a16:creationId xmlns:a16="http://schemas.microsoft.com/office/drawing/2014/main" id="{64909705-878A-4F3B-9CFE-7BF5417C712E}"/>
              </a:ext>
            </a:extLst>
          </p:cNvPr>
          <p:cNvSpPr txBox="1">
            <a:spLocks/>
          </p:cNvSpPr>
          <p:nvPr userDrawn="1"/>
        </p:nvSpPr>
        <p:spPr>
          <a:xfrm>
            <a:off x="7810500" y="142875"/>
            <a:ext cx="1795463" cy="500063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ja-JP" altLang="en-US" sz="2000" dirty="0">
                <a:solidFill>
                  <a:schemeClr val="bg1">
                    <a:lumMod val="65000"/>
                  </a:schemeClr>
                </a:solidFill>
                <a:latin typeface="+mj-lt"/>
                <a:ea typeface="+mj-ea"/>
                <a:cs typeface="+mj-cs"/>
              </a:rPr>
              <a:t>企業ロゴ</a:t>
            </a:r>
            <a:endParaRPr lang="ja-JP" altLang="en-US" sz="900" dirty="0">
              <a:solidFill>
                <a:schemeClr val="bg1">
                  <a:lumMod val="6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1">
            <a:extLst>
              <a:ext uri="{FF2B5EF4-FFF2-40B4-BE49-F238E27FC236}">
                <a16:creationId xmlns:a16="http://schemas.microsoft.com/office/drawing/2014/main" id="{47C50250-9269-452B-B230-09D33D649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目次</a:t>
            </a:r>
          </a:p>
        </p:txBody>
      </p:sp>
      <p:sp>
        <p:nvSpPr>
          <p:cNvPr id="2051" name="Rectangle 4">
            <a:extLst>
              <a:ext uri="{FF2B5EF4-FFF2-40B4-BE49-F238E27FC236}">
                <a16:creationId xmlns:a16="http://schemas.microsoft.com/office/drawing/2014/main" id="{AD89E52B-F3B6-4D41-8773-3776EE73A0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963" y="928688"/>
            <a:ext cx="8747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b="1">
                <a:latin typeface="Calibri" panose="020F0502020204030204" pitchFamily="34" charset="0"/>
              </a:rPr>
              <a:t>1.</a:t>
            </a:r>
            <a:r>
              <a:rPr lang="ja-JP" altLang="en-US" b="1">
                <a:latin typeface="Calibri" panose="020F0502020204030204" pitchFamily="34" charset="0"/>
              </a:rPr>
              <a:t>大項目</a:t>
            </a:r>
          </a:p>
        </p:txBody>
      </p:sp>
      <p:sp>
        <p:nvSpPr>
          <p:cNvPr id="2052" name="Rectangle 5">
            <a:extLst>
              <a:ext uri="{FF2B5EF4-FFF2-40B4-BE49-F238E27FC236}">
                <a16:creationId xmlns:a16="http://schemas.microsoft.com/office/drawing/2014/main" id="{AE066F4A-79F0-4214-AEBA-902E733D5F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475" y="1300163"/>
            <a:ext cx="2209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1-1. </a:t>
            </a:r>
            <a:r>
              <a:rPr lang="ja-JP" altLang="en-US">
                <a:latin typeface="Calibri" panose="020F0502020204030204" pitchFamily="34" charset="0"/>
              </a:rPr>
              <a:t>小項目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1-2. </a:t>
            </a:r>
            <a:r>
              <a:rPr lang="ja-JP" altLang="en-US">
                <a:latin typeface="Calibri" panose="020F0502020204030204" pitchFamily="34" charset="0"/>
              </a:rPr>
              <a:t>小項目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1-3. </a:t>
            </a:r>
            <a:r>
              <a:rPr lang="ja-JP" altLang="en-US">
                <a:latin typeface="Calibri" panose="020F0502020204030204" pitchFamily="34" charset="0"/>
              </a:rPr>
              <a:t>小項目</a:t>
            </a:r>
          </a:p>
        </p:txBody>
      </p:sp>
      <p:sp>
        <p:nvSpPr>
          <p:cNvPr id="2053" name="Rectangle 6">
            <a:extLst>
              <a:ext uri="{FF2B5EF4-FFF2-40B4-BE49-F238E27FC236}">
                <a16:creationId xmlns:a16="http://schemas.microsoft.com/office/drawing/2014/main" id="{6C82688C-3890-4FAF-BC50-A483710264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7425" y="1285875"/>
            <a:ext cx="711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P00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P00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P00</a:t>
            </a:r>
          </a:p>
        </p:txBody>
      </p:sp>
      <p:sp>
        <p:nvSpPr>
          <p:cNvPr id="2054" name="Rectangle 8">
            <a:extLst>
              <a:ext uri="{FF2B5EF4-FFF2-40B4-BE49-F238E27FC236}">
                <a16:creationId xmlns:a16="http://schemas.microsoft.com/office/drawing/2014/main" id="{F5407287-D1DF-4D11-8F59-C0F52DE948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963" y="2681288"/>
            <a:ext cx="7302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b="1">
                <a:latin typeface="Calibri" panose="020F0502020204030204" pitchFamily="34" charset="0"/>
              </a:rPr>
              <a:t>2. </a:t>
            </a:r>
            <a:r>
              <a:rPr lang="ja-JP" altLang="en-US" b="1">
                <a:latin typeface="Calibri" panose="020F0502020204030204" pitchFamily="34" charset="0"/>
              </a:rPr>
              <a:t>大項目</a:t>
            </a:r>
          </a:p>
        </p:txBody>
      </p:sp>
      <p:sp>
        <p:nvSpPr>
          <p:cNvPr id="2055" name="Rectangle 9">
            <a:extLst>
              <a:ext uri="{FF2B5EF4-FFF2-40B4-BE49-F238E27FC236}">
                <a16:creationId xmlns:a16="http://schemas.microsoft.com/office/drawing/2014/main" id="{A85B5722-BEF4-4AF8-B996-827273E835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475" y="3052763"/>
            <a:ext cx="2209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2-1. </a:t>
            </a:r>
            <a:r>
              <a:rPr lang="ja-JP" altLang="en-US">
                <a:latin typeface="Calibri" panose="020F0502020204030204" pitchFamily="34" charset="0"/>
              </a:rPr>
              <a:t>小項目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2-2. </a:t>
            </a:r>
            <a:r>
              <a:rPr lang="ja-JP" altLang="en-US">
                <a:latin typeface="Calibri" panose="020F0502020204030204" pitchFamily="34" charset="0"/>
              </a:rPr>
              <a:t>小項目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2-3. </a:t>
            </a:r>
            <a:r>
              <a:rPr lang="ja-JP" altLang="en-US">
                <a:latin typeface="Calibri" panose="020F0502020204030204" pitchFamily="34" charset="0"/>
              </a:rPr>
              <a:t>小項目</a:t>
            </a:r>
          </a:p>
        </p:txBody>
      </p:sp>
      <p:sp>
        <p:nvSpPr>
          <p:cNvPr id="2056" name="Rectangle 10">
            <a:extLst>
              <a:ext uri="{FF2B5EF4-FFF2-40B4-BE49-F238E27FC236}">
                <a16:creationId xmlns:a16="http://schemas.microsoft.com/office/drawing/2014/main" id="{ACA79060-3A0F-43A1-BB30-AC80CC42FD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7425" y="3038475"/>
            <a:ext cx="711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P00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P00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P00</a:t>
            </a:r>
          </a:p>
        </p:txBody>
      </p:sp>
      <p:sp>
        <p:nvSpPr>
          <p:cNvPr id="2057" name="Rectangle 12">
            <a:extLst>
              <a:ext uri="{FF2B5EF4-FFF2-40B4-BE49-F238E27FC236}">
                <a16:creationId xmlns:a16="http://schemas.microsoft.com/office/drawing/2014/main" id="{B5A0D934-FB34-4E7F-A9F4-52635F77B0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963" y="4510088"/>
            <a:ext cx="7302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b="1">
                <a:latin typeface="Calibri" panose="020F0502020204030204" pitchFamily="34" charset="0"/>
              </a:rPr>
              <a:t>3. </a:t>
            </a:r>
            <a:r>
              <a:rPr lang="ja-JP" altLang="en-US" b="1">
                <a:latin typeface="Calibri" panose="020F0502020204030204" pitchFamily="34" charset="0"/>
              </a:rPr>
              <a:t>大項目</a:t>
            </a:r>
          </a:p>
        </p:txBody>
      </p:sp>
      <p:sp>
        <p:nvSpPr>
          <p:cNvPr id="2058" name="Rectangle 13">
            <a:extLst>
              <a:ext uri="{FF2B5EF4-FFF2-40B4-BE49-F238E27FC236}">
                <a16:creationId xmlns:a16="http://schemas.microsoft.com/office/drawing/2014/main" id="{D54522DB-FC9C-42F4-B26A-A7F583B1DF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475" y="4881563"/>
            <a:ext cx="2209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3-1. </a:t>
            </a:r>
            <a:r>
              <a:rPr lang="ja-JP" altLang="en-US">
                <a:latin typeface="Calibri" panose="020F0502020204030204" pitchFamily="34" charset="0"/>
              </a:rPr>
              <a:t>小項目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3-2. </a:t>
            </a:r>
            <a:r>
              <a:rPr lang="ja-JP" altLang="en-US">
                <a:latin typeface="Calibri" panose="020F0502020204030204" pitchFamily="34" charset="0"/>
              </a:rPr>
              <a:t>小項目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3-3. </a:t>
            </a:r>
            <a:r>
              <a:rPr lang="ja-JP" altLang="en-US">
                <a:latin typeface="Calibri" panose="020F0502020204030204" pitchFamily="34" charset="0"/>
              </a:rPr>
              <a:t>小項目</a:t>
            </a:r>
          </a:p>
        </p:txBody>
      </p:sp>
      <p:sp>
        <p:nvSpPr>
          <p:cNvPr id="2059" name="Rectangle 14">
            <a:extLst>
              <a:ext uri="{FF2B5EF4-FFF2-40B4-BE49-F238E27FC236}">
                <a16:creationId xmlns:a16="http://schemas.microsoft.com/office/drawing/2014/main" id="{9E77E75A-FD06-44F6-AB9E-9CC5FF2B3C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7425" y="4867275"/>
            <a:ext cx="711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P00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P00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P00</a:t>
            </a: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D8460DD5-0587-4337-AD04-D6AD9BCEDD7F}"/>
              </a:ext>
            </a:extLst>
          </p:cNvPr>
          <p:cNvCxnSpPr/>
          <p:nvPr/>
        </p:nvCxnSpPr>
        <p:spPr>
          <a:xfrm flipV="1">
            <a:off x="503238" y="1214438"/>
            <a:ext cx="3509962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CCFA92C1-F75B-4943-BB8A-458DE031B653}"/>
              </a:ext>
            </a:extLst>
          </p:cNvPr>
          <p:cNvCxnSpPr/>
          <p:nvPr/>
        </p:nvCxnSpPr>
        <p:spPr>
          <a:xfrm flipV="1">
            <a:off x="523875" y="2984500"/>
            <a:ext cx="3509963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68DB34A6-3681-43AC-A553-7E9920AB3FD5}"/>
              </a:ext>
            </a:extLst>
          </p:cNvPr>
          <p:cNvCxnSpPr/>
          <p:nvPr/>
        </p:nvCxnSpPr>
        <p:spPr>
          <a:xfrm flipV="1">
            <a:off x="523875" y="4813300"/>
            <a:ext cx="3509963" cy="31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63" name="Rectangle 4">
            <a:extLst>
              <a:ext uri="{FF2B5EF4-FFF2-40B4-BE49-F238E27FC236}">
                <a16:creationId xmlns:a16="http://schemas.microsoft.com/office/drawing/2014/main" id="{17A09B77-FF00-4C6D-8C5F-42DE6AD465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53100" y="928688"/>
            <a:ext cx="9286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b="1">
                <a:latin typeface="Calibri" panose="020F0502020204030204" pitchFamily="34" charset="0"/>
              </a:rPr>
              <a:t>4. </a:t>
            </a:r>
            <a:r>
              <a:rPr lang="ja-JP" altLang="en-US" b="1">
                <a:latin typeface="Calibri" panose="020F0502020204030204" pitchFamily="34" charset="0"/>
              </a:rPr>
              <a:t>大項目</a:t>
            </a:r>
          </a:p>
        </p:txBody>
      </p:sp>
      <p:sp>
        <p:nvSpPr>
          <p:cNvPr id="2064" name="Rectangle 5">
            <a:extLst>
              <a:ext uri="{FF2B5EF4-FFF2-40B4-BE49-F238E27FC236}">
                <a16:creationId xmlns:a16="http://schemas.microsoft.com/office/drawing/2014/main" id="{F2590F3A-DFC0-4318-802D-AA06AABB91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6613" y="1300163"/>
            <a:ext cx="2209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4-1. </a:t>
            </a:r>
            <a:r>
              <a:rPr lang="ja-JP" altLang="en-US">
                <a:latin typeface="Calibri" panose="020F0502020204030204" pitchFamily="34" charset="0"/>
              </a:rPr>
              <a:t>小項目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4-2. </a:t>
            </a:r>
            <a:r>
              <a:rPr lang="ja-JP" altLang="en-US">
                <a:latin typeface="Calibri" panose="020F0502020204030204" pitchFamily="34" charset="0"/>
              </a:rPr>
              <a:t>小項目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4-3. </a:t>
            </a:r>
            <a:r>
              <a:rPr lang="ja-JP" altLang="en-US">
                <a:latin typeface="Calibri" panose="020F0502020204030204" pitchFamily="34" charset="0"/>
              </a:rPr>
              <a:t>小項目</a:t>
            </a:r>
          </a:p>
        </p:txBody>
      </p:sp>
      <p:sp>
        <p:nvSpPr>
          <p:cNvPr id="2065" name="Rectangle 6">
            <a:extLst>
              <a:ext uri="{FF2B5EF4-FFF2-40B4-BE49-F238E27FC236}">
                <a16:creationId xmlns:a16="http://schemas.microsoft.com/office/drawing/2014/main" id="{9A57FA6F-2F1E-4338-B7D5-379DA149CA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91563" y="1285875"/>
            <a:ext cx="711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P00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P00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P00</a:t>
            </a:r>
          </a:p>
        </p:txBody>
      </p:sp>
      <p:sp>
        <p:nvSpPr>
          <p:cNvPr id="2066" name="Rectangle 8">
            <a:extLst>
              <a:ext uri="{FF2B5EF4-FFF2-40B4-BE49-F238E27FC236}">
                <a16:creationId xmlns:a16="http://schemas.microsoft.com/office/drawing/2014/main" id="{626BB750-3DB3-4AA7-83FE-980ACADFEA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53100" y="2681288"/>
            <a:ext cx="9286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b="1">
                <a:latin typeface="Calibri" panose="020F0502020204030204" pitchFamily="34" charset="0"/>
              </a:rPr>
              <a:t>5. </a:t>
            </a:r>
            <a:r>
              <a:rPr lang="ja-JP" altLang="en-US" b="1">
                <a:latin typeface="Calibri" panose="020F0502020204030204" pitchFamily="34" charset="0"/>
              </a:rPr>
              <a:t>大項目</a:t>
            </a:r>
          </a:p>
        </p:txBody>
      </p:sp>
      <p:sp>
        <p:nvSpPr>
          <p:cNvPr id="2067" name="Rectangle 9">
            <a:extLst>
              <a:ext uri="{FF2B5EF4-FFF2-40B4-BE49-F238E27FC236}">
                <a16:creationId xmlns:a16="http://schemas.microsoft.com/office/drawing/2014/main" id="{0C2D4998-9DD8-4D32-90B2-92CE6FEF75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6613" y="3052763"/>
            <a:ext cx="2209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5-1. </a:t>
            </a:r>
            <a:r>
              <a:rPr lang="ja-JP" altLang="en-US">
                <a:latin typeface="Calibri" panose="020F0502020204030204" pitchFamily="34" charset="0"/>
              </a:rPr>
              <a:t>小項目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5-2. </a:t>
            </a:r>
            <a:r>
              <a:rPr lang="ja-JP" altLang="en-US">
                <a:latin typeface="Calibri" panose="020F0502020204030204" pitchFamily="34" charset="0"/>
              </a:rPr>
              <a:t>小項目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5-3. </a:t>
            </a:r>
            <a:r>
              <a:rPr lang="ja-JP" altLang="en-US">
                <a:latin typeface="Calibri" panose="020F0502020204030204" pitchFamily="34" charset="0"/>
              </a:rPr>
              <a:t>小項目</a:t>
            </a:r>
          </a:p>
        </p:txBody>
      </p:sp>
      <p:sp>
        <p:nvSpPr>
          <p:cNvPr id="2068" name="Rectangle 10">
            <a:extLst>
              <a:ext uri="{FF2B5EF4-FFF2-40B4-BE49-F238E27FC236}">
                <a16:creationId xmlns:a16="http://schemas.microsoft.com/office/drawing/2014/main" id="{807DDB72-AE5F-4207-B3D0-2F09C3F654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91563" y="3038475"/>
            <a:ext cx="711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P00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P00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P00</a:t>
            </a:r>
          </a:p>
        </p:txBody>
      </p:sp>
      <p:sp>
        <p:nvSpPr>
          <p:cNvPr id="2069" name="Rectangle 12">
            <a:extLst>
              <a:ext uri="{FF2B5EF4-FFF2-40B4-BE49-F238E27FC236}">
                <a16:creationId xmlns:a16="http://schemas.microsoft.com/office/drawing/2014/main" id="{04C080B8-6EB7-42D1-83AE-E258B6183B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53100" y="4510088"/>
            <a:ext cx="9286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b="1">
                <a:latin typeface="Calibri" panose="020F0502020204030204" pitchFamily="34" charset="0"/>
              </a:rPr>
              <a:t>6. </a:t>
            </a:r>
            <a:r>
              <a:rPr lang="ja-JP" altLang="en-US" b="1">
                <a:latin typeface="Calibri" panose="020F0502020204030204" pitchFamily="34" charset="0"/>
              </a:rPr>
              <a:t>大項目</a:t>
            </a:r>
          </a:p>
        </p:txBody>
      </p:sp>
      <p:sp>
        <p:nvSpPr>
          <p:cNvPr id="2070" name="Rectangle 13">
            <a:extLst>
              <a:ext uri="{FF2B5EF4-FFF2-40B4-BE49-F238E27FC236}">
                <a16:creationId xmlns:a16="http://schemas.microsoft.com/office/drawing/2014/main" id="{B4EC36E3-0850-4EAB-B77D-D074A071CD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6613" y="4881563"/>
            <a:ext cx="2209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6-1. </a:t>
            </a:r>
            <a:r>
              <a:rPr lang="ja-JP" altLang="en-US">
                <a:latin typeface="Calibri" panose="020F0502020204030204" pitchFamily="34" charset="0"/>
              </a:rPr>
              <a:t>小項目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6-2. </a:t>
            </a:r>
            <a:r>
              <a:rPr lang="ja-JP" altLang="en-US">
                <a:latin typeface="Calibri" panose="020F0502020204030204" pitchFamily="34" charset="0"/>
              </a:rPr>
              <a:t>小項目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6-3. </a:t>
            </a:r>
            <a:r>
              <a:rPr lang="ja-JP" altLang="en-US">
                <a:latin typeface="Calibri" panose="020F0502020204030204" pitchFamily="34" charset="0"/>
              </a:rPr>
              <a:t>小項目</a:t>
            </a:r>
          </a:p>
        </p:txBody>
      </p:sp>
      <p:sp>
        <p:nvSpPr>
          <p:cNvPr id="2071" name="Rectangle 14">
            <a:extLst>
              <a:ext uri="{FF2B5EF4-FFF2-40B4-BE49-F238E27FC236}">
                <a16:creationId xmlns:a16="http://schemas.microsoft.com/office/drawing/2014/main" id="{25E4D479-7991-4C3E-B18B-B29B7F99C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91563" y="4867275"/>
            <a:ext cx="711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P00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P00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P00</a:t>
            </a:r>
          </a:p>
        </p:txBody>
      </p: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9BBB173C-AF72-4B0D-9544-17E92282A4A2}"/>
              </a:ext>
            </a:extLst>
          </p:cNvPr>
          <p:cNvCxnSpPr/>
          <p:nvPr/>
        </p:nvCxnSpPr>
        <p:spPr>
          <a:xfrm flipV="1">
            <a:off x="5667375" y="1214438"/>
            <a:ext cx="3509963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58B627BC-05C5-45E1-B3F9-137F81D23281}"/>
              </a:ext>
            </a:extLst>
          </p:cNvPr>
          <p:cNvCxnSpPr/>
          <p:nvPr/>
        </p:nvCxnSpPr>
        <p:spPr>
          <a:xfrm flipV="1">
            <a:off x="5688013" y="2984500"/>
            <a:ext cx="350996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E05DBB1E-8B05-4DAB-879B-F1D08E1E35DA}"/>
              </a:ext>
            </a:extLst>
          </p:cNvPr>
          <p:cNvCxnSpPr/>
          <p:nvPr/>
        </p:nvCxnSpPr>
        <p:spPr>
          <a:xfrm flipV="1">
            <a:off x="5688013" y="4813300"/>
            <a:ext cx="3509962" cy="31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23" name="スライド番号プレースホルダ 29">
            <a:extLst>
              <a:ext uri="{FF2B5EF4-FFF2-40B4-BE49-F238E27FC236}">
                <a16:creationId xmlns:a16="http://schemas.microsoft.com/office/drawing/2014/main" id="{49CC686B-D9D3-4305-A7BF-3DBBE4AE7D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468CB6B9-E68C-4AB0-91BA-A7E3F5B9B11D}" type="slidenum">
              <a:rPr lang="ja-JP" altLang="en-US">
                <a:solidFill>
                  <a:schemeClr val="bg1"/>
                </a:solidFill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4124" name="フッター プレースホルダ 30">
            <a:extLst>
              <a:ext uri="{FF2B5EF4-FFF2-40B4-BE49-F238E27FC236}">
                <a16:creationId xmlns:a16="http://schemas.microsoft.com/office/drawing/2014/main" id="{ACA173E3-EA34-4BC6-BAC2-BC4E926A6C4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dirty="0"/>
              <a:t>Copyright(C) 2021 </a:t>
            </a:r>
            <a:r>
              <a:rPr lang="ja-JP" altLang="en-US" dirty="0"/>
              <a:t>○○○○○○</a:t>
            </a:r>
            <a:r>
              <a:rPr lang="en-US" altLang="ja-JP" dirty="0"/>
              <a:t>. All Rights Reserved.</a:t>
            </a:r>
            <a:endParaRPr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109</Words>
  <Application>Microsoft Office PowerPoint</Application>
  <PresentationFormat>A4 210 x 297 mm</PresentationFormat>
  <Paragraphs>46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ＭＳ Ｐゴシック</vt:lpstr>
      <vt:lpstr>Calibri</vt:lpstr>
      <vt:lpstr>Times New Roman</vt:lpstr>
      <vt:lpstr>Office テーマ</vt:lpstr>
      <vt:lpstr>目次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description>灰色（グレー）のパワーポイントの目次です。項目が多くかきこめるので、ページ数が多い資料向きです。</dc:description>
  <cp:revision>7</cp:revision>
  <dcterms:created xsi:type="dcterms:W3CDTF">2009-02-13T08:21:57Z</dcterms:created>
  <dcterms:modified xsi:type="dcterms:W3CDTF">2021-08-01T09:23:22Z</dcterms:modified>
</cp:coreProperties>
</file>