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A4B813D-FCBE-401E-81E9-81BE5E66C4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DA7242D-C9FF-4C94-B379-7888757B06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054E478-23DD-41E1-A9FE-DE905C83E6D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099665E-BA01-4587-81D6-A97D6C614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0F0C13B-59D4-4F13-B44E-8C5C1A30E9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82CBE83-3840-4A33-B0D9-BEED19F4910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A607772-434E-4C28-BBB3-0CFDCC5C82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C836E06-356F-49E9-990D-114E3D35AF3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81566A5-D5D1-4287-BD11-1F9448DE53F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4E7549B-BF28-43ED-84D7-EBDD950839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8E62EB4-2D53-49CA-98CF-2939971D3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995023C-C94D-4197-BBC2-50D14529A2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D7503A9-8B9C-4C40-8AF5-CCA405711D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BB0472D-DBF8-4A5A-B0D1-149F914D13A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6701D6A-4B6B-418C-9FEB-799ED13F6A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6B15FF2-2FD6-4D6A-9BC9-FBC8A5D290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15C8E68A-EB02-4340-AB92-67F9AC601E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0AD7C2F-3E60-4AA9-8335-9AEE53FE516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AC7D4DD-5E4F-4DE0-9D81-D27E4B0F4B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2B05D8B-CFF6-4FAA-9508-EBD3B7DBE5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D528A5-8FEC-489E-B194-32E0E902AF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511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CAC791B-6E3D-4EA5-86FD-48F0DF3E70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1537FC0-3437-4C41-8654-35186604CD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482017-94E9-40FD-934C-A67F35F12F5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497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73851F8-6730-4110-8D1D-B5B600FA49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3D808FB-77F2-418D-95EA-E2C12FBFC8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FA059E-6302-4E6F-B5C4-08BAF80F10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262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30E68D9-3968-4CC0-9BB6-C87465F2F2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D28B52C-73F8-4D42-A4F3-05FFC4A9FD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9506E9-3A1C-487A-974A-E28E243AF62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797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E165311-FE06-42A9-A4A0-D8099DDC0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1D17EE5-AC1F-4380-A452-FFA810353F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7AD980-9158-4E89-A143-F35BDC3BCA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838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481464E-1E20-4370-AB2D-F742AA039F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EE14A3-4A71-4656-9C03-73AB1C64D8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B91C58-A991-4C5C-B120-AF31902660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548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760B97AD-4661-4BC6-A7A1-B2342B30E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EA22C9AF-FE88-4301-8920-8C08519DBE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1C28FB-B381-4C5A-9082-C05B6B0D68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105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1EE6D2F-1258-4382-9529-250EAB9673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6DDBEE6-1DD6-4316-A275-A8B7FE18A1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94B3A3-0A4E-4094-AE41-83C88E36E1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534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5EB5F06F-4ED5-4EDC-AF93-257DDEA955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C99E8474-F5FA-4559-9375-90C1C26660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6932B9-7292-4FD6-A52F-68BB3009F4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918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9F18D6-D834-4B14-94BD-148051EED2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95A043-8CD9-4F1C-91C9-A4861BCC2C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C491DA-4B6C-4AC9-98E4-73B0C4A36F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480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580576-0C60-40AF-8823-FD8599CD6C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0BA87CB-2477-4249-A626-D6BB28B55B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64B45A4-673B-429D-8DDF-5B8CB485E8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6474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07F82CB0-D983-4C25-A9D7-949BAE808D8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86AB4484-99FC-42F1-AFA5-A5C6988491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FCB605EF-BE4A-4F22-8178-0A144C6FA5D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090389F9-1166-4D58-A397-AB0C1D10D7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C1ECC9-ADC3-4DC2-8008-3CDF722CFA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F00B6C-D7BA-47F0-9362-0BFCD84D79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A7AE5F35-DE25-410C-87C6-9E4DA2517768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64909705-878A-4F3B-9CFE-7BF5417C712E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47C50250-9269-452B-B230-09D33D64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AD89E52B-F3B6-4D41-8773-3776EE73A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928688"/>
            <a:ext cx="8747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AE066F4A-79F0-4214-AEBA-902E733D5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C82688C-3890-4FAF-BC50-A48371026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F5407287-D1DF-4D11-8F59-C0F52DE94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A85B5722-BEF4-4AF8-B996-827273E83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ACA79060-3A0F-43A1-BB30-AC80CC42F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B5A0D934-FB34-4E7F-A9F4-52635F77B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D54522DB-FC9C-42F4-B26A-A7F583B1D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9E77E75A-FD06-44F6-AB9E-9CC5FF2B3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8460DD5-0587-4337-AD04-D6AD9BCEDD7F}"/>
              </a:ext>
            </a:extLst>
          </p:cNvPr>
          <p:cNvCxnSpPr/>
          <p:nvPr/>
        </p:nvCxnSpPr>
        <p:spPr>
          <a:xfrm flipV="1">
            <a:off x="503238" y="1214438"/>
            <a:ext cx="3509962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CCFA92C1-F75B-4943-BB8A-458DE031B653}"/>
              </a:ext>
            </a:extLst>
          </p:cNvPr>
          <p:cNvCxnSpPr/>
          <p:nvPr/>
        </p:nvCxnSpPr>
        <p:spPr>
          <a:xfrm flipV="1">
            <a:off x="523875" y="2984500"/>
            <a:ext cx="3509963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68DB34A6-3681-43AC-A553-7E9920AB3FD5}"/>
              </a:ext>
            </a:extLst>
          </p:cNvPr>
          <p:cNvCxnSpPr/>
          <p:nvPr/>
        </p:nvCxnSpPr>
        <p:spPr>
          <a:xfrm flipV="1">
            <a:off x="523875" y="4813300"/>
            <a:ext cx="3509963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3" name="Rectangle 4">
            <a:extLst>
              <a:ext uri="{FF2B5EF4-FFF2-40B4-BE49-F238E27FC236}">
                <a16:creationId xmlns:a16="http://schemas.microsoft.com/office/drawing/2014/main" id="{17A09B77-FF00-4C6D-8C5F-42DE6AD46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9286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4.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4" name="Rectangle 5">
            <a:extLst>
              <a:ext uri="{FF2B5EF4-FFF2-40B4-BE49-F238E27FC236}">
                <a16:creationId xmlns:a16="http://schemas.microsoft.com/office/drawing/2014/main" id="{F2590F3A-DFC0-4318-802D-AA06AABB9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4-3.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5" name="Rectangle 6">
            <a:extLst>
              <a:ext uri="{FF2B5EF4-FFF2-40B4-BE49-F238E27FC236}">
                <a16:creationId xmlns:a16="http://schemas.microsoft.com/office/drawing/2014/main" id="{9A57FA6F-2F1E-4338-B7D5-379DA149C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626BB750-3DB3-4AA7-83FE-980ACADFE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26812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5.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7" name="Rectangle 9">
            <a:extLst>
              <a:ext uri="{FF2B5EF4-FFF2-40B4-BE49-F238E27FC236}">
                <a16:creationId xmlns:a16="http://schemas.microsoft.com/office/drawing/2014/main" id="{0C2D4998-9DD8-4D32-90B2-92CE6FEF7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5-3.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8" name="Rectangle 10">
            <a:extLst>
              <a:ext uri="{FF2B5EF4-FFF2-40B4-BE49-F238E27FC236}">
                <a16:creationId xmlns:a16="http://schemas.microsoft.com/office/drawing/2014/main" id="{807DDB72-AE5F-4207-B3D0-2F09C3F65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9" name="Rectangle 12">
            <a:extLst>
              <a:ext uri="{FF2B5EF4-FFF2-40B4-BE49-F238E27FC236}">
                <a16:creationId xmlns:a16="http://schemas.microsoft.com/office/drawing/2014/main" id="{04C080B8-6EB7-42D1-83AE-E258B6183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5100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6.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70" name="Rectangle 13">
            <a:extLst>
              <a:ext uri="{FF2B5EF4-FFF2-40B4-BE49-F238E27FC236}">
                <a16:creationId xmlns:a16="http://schemas.microsoft.com/office/drawing/2014/main" id="{B4EC36E3-0850-4EAB-B77D-D074A071C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6-3.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71" name="Rectangle 14">
            <a:extLst>
              <a:ext uri="{FF2B5EF4-FFF2-40B4-BE49-F238E27FC236}">
                <a16:creationId xmlns:a16="http://schemas.microsoft.com/office/drawing/2014/main" id="{25E4D479-7991-4C3E-B18B-B29B7F99C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9BBB173C-AF72-4B0D-9544-17E92282A4A2}"/>
              </a:ext>
            </a:extLst>
          </p:cNvPr>
          <p:cNvCxnSpPr/>
          <p:nvPr/>
        </p:nvCxnSpPr>
        <p:spPr>
          <a:xfrm flipV="1">
            <a:off x="5667375" y="1214438"/>
            <a:ext cx="350996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58B627BC-05C5-45E1-B3F9-137F81D23281}"/>
              </a:ext>
            </a:extLst>
          </p:cNvPr>
          <p:cNvCxnSpPr/>
          <p:nvPr/>
        </p:nvCxnSpPr>
        <p:spPr>
          <a:xfrm flipV="1">
            <a:off x="5688013" y="2984500"/>
            <a:ext cx="350996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E05DBB1E-8B05-4DAB-879B-F1D08E1E35DA}"/>
              </a:ext>
            </a:extLst>
          </p:cNvPr>
          <p:cNvCxnSpPr/>
          <p:nvPr/>
        </p:nvCxnSpPr>
        <p:spPr>
          <a:xfrm flipV="1">
            <a:off x="5688013" y="4813300"/>
            <a:ext cx="3509962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49CC686B-D9D3-4305-A7BF-3DBBE4AE7D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68CB6B9-E68C-4AB0-91BA-A7E3F5B9B11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ACA173E3-EA34-4BC6-BAC2-BC4E926A6C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109</Words>
  <Application>Microsoft Office PowerPoint</Application>
  <PresentationFormat>A4 210 x 297 mm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灰色（グレー）のパワーポイントの目次です。項目が多くかきこめるので、ページ数が多い資料向きです。</dc:description>
  <cp:revision>7</cp:revision>
  <dcterms:created xsi:type="dcterms:W3CDTF">2009-02-13T08:21:57Z</dcterms:created>
  <dcterms:modified xsi:type="dcterms:W3CDTF">2021-08-01T09:23:22Z</dcterms:modified>
</cp:coreProperties>
</file>