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9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306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F7BDD589-B13B-460A-8797-FE7CC6BF6B0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AA79CEE2-1B49-4C7B-A82C-8D5F76BB738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A6DD955-BEED-42BF-B916-5BE113043B6C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B08036F7-C787-4625-A58A-B0CFE76CB54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E1FDD60A-C314-44F7-9F7C-1A2181BBBBD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108D351-05AE-4394-B189-6AD90F8B77B8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2DC79A42-A8A3-4AC9-98D8-BAE444B8F43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88E2C00F-E48C-40AF-87C9-B1FB78C48A3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901EA42-E17A-4F2D-9B91-11A23CF76E30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D7F82318-3A5F-46D3-A811-453874EF37D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2BFB8D88-734B-4CC5-B20A-0E80601F1F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43E612D5-4155-4D45-94D5-90EAB42276E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66FB77B1-161D-4913-8EED-627A8A2BB5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46E46AEF-23D6-4880-A183-CB4FDB2E9D25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29B3753D-4CFC-4341-A9B1-1437A2BF2EF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8245E257-FBE0-4C64-9268-3B71170CDD8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5364" name="スライド番号プレースホルダ 3">
            <a:extLst>
              <a:ext uri="{FF2B5EF4-FFF2-40B4-BE49-F238E27FC236}">
                <a16:creationId xmlns:a16="http://schemas.microsoft.com/office/drawing/2014/main" id="{FECA2C6F-9EDA-4DD3-8DE6-F4576E3D20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03FA2D80-0ECA-4629-8EBF-332D7111E595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C6CFB999-16C1-492A-8B24-C2BA93A01E8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D52A7962-F4F1-4A5E-880C-1A4D823C1D4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E7296C0-0894-4555-91D7-9DAF898A6CA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8418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EC1B1717-AD7C-4624-9CAD-51167BEEFC2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CDCC4558-D0C1-47FA-AE6D-36FBD3D694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E172C9C-690D-4937-8EDE-AEF92C55441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70081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1" y="274641"/>
            <a:ext cx="6521451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92A36416-B76F-47E3-B62F-475FD91F16D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144FF4FC-5F44-4392-85BE-1BEEC72719D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DFDFFA5-028B-4EF6-93AB-230AF7CD086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77145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E69BFABD-5F1E-4B75-AE51-E4A5FD0988B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455AF23F-1FAD-49B6-B205-9511AF428D1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F741405-5E91-4957-9669-A2DF6A85EEB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63115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7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21791748-9532-4AB7-9FFD-7864E7D0063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0F73D3FC-BDBA-4F15-8F3A-0AC329D42A7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EA5E080-396A-474F-A498-9BEFB314AC5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39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1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49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0BE6AFF-16AF-49C9-905F-CC35EFC93A2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75B4761-4462-453F-9BD5-3E6E8AF945A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5C6576C-99FC-41DD-B171-1537F6F5818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5067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299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299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A4A160AD-CC21-48EB-82C1-78C7F1206E0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337D1AF6-8D70-4A06-B8A6-48488AC8E52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15DE20D-CAF1-4958-8461-DB6FB7C60CE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73150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99867C6D-A81E-412B-9870-A793C7C43C4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1CDF6D16-618A-4F49-A8D0-5BA0C949BFB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5622F53-7F83-463C-A975-EB19AB95F04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0458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4">
            <a:extLst>
              <a:ext uri="{FF2B5EF4-FFF2-40B4-BE49-F238E27FC236}">
                <a16:creationId xmlns:a16="http://schemas.microsoft.com/office/drawing/2014/main" id="{7429D086-B42C-4DB2-BCDC-13883C65196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3" name="スライド番号プレースホルダ 5">
            <a:extLst>
              <a:ext uri="{FF2B5EF4-FFF2-40B4-BE49-F238E27FC236}">
                <a16:creationId xmlns:a16="http://schemas.microsoft.com/office/drawing/2014/main" id="{5B888406-036D-4094-891C-83D07D67BD8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F146AB1-9FE2-4C25-9992-0602E55A2E6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4534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8C3B4CD-1BB9-454A-BF27-822DA61498F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2389804-DD43-4F6F-9F1C-5652D7842F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FE29C03-443C-470D-86AC-B29D6FE6D49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35611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B2BE887-814B-44A2-836D-779A8A6C45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880AB61-909B-4A03-A63C-20A2251B9E8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145DB27-B9B5-42E1-A36A-CDA1A0B46EF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13964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C Banner">
            <a:extLst>
              <a:ext uri="{FF2B5EF4-FFF2-40B4-BE49-F238E27FC236}">
                <a16:creationId xmlns:a16="http://schemas.microsoft.com/office/drawing/2014/main" id="{86B4EA2B-CA13-4D76-913B-AF02F57F357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8" name="AC Banner">
            <a:extLst>
              <a:ext uri="{FF2B5EF4-FFF2-40B4-BE49-F238E27FC236}">
                <a16:creationId xmlns:a16="http://schemas.microsoft.com/office/drawing/2014/main" id="{215D8E43-3CB7-4218-812D-1B0D05E634C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028" name="タイトル プレースホルダ 1">
            <a:extLst>
              <a:ext uri="{FF2B5EF4-FFF2-40B4-BE49-F238E27FC236}">
                <a16:creationId xmlns:a16="http://schemas.microsoft.com/office/drawing/2014/main" id="{66481572-AB01-43E6-BD13-8802718655B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142875"/>
            <a:ext cx="71723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9" name="テキスト プレースホルダ 2">
            <a:extLst>
              <a:ext uri="{FF2B5EF4-FFF2-40B4-BE49-F238E27FC236}">
                <a16:creationId xmlns:a16="http://schemas.microsoft.com/office/drawing/2014/main" id="{347953D4-F1AF-470F-B514-7469A2D9A9B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823913"/>
            <a:ext cx="8915400" cy="534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6902E47-A789-409A-8D49-81C77C909A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63538CA-48D8-4DFA-B294-AD43E1560C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492875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CCA3331A-80D4-45D0-8B50-D3BD39A3C00F}" type="slidenum">
              <a:rPr lang="ja-JP" altLang="en-US"/>
              <a:pPr/>
              <a:t>‹#›</a:t>
            </a:fld>
            <a:endParaRPr lang="ja-JP" altLang="en-US"/>
          </a:p>
        </p:txBody>
      </p:sp>
      <p:sp>
        <p:nvSpPr>
          <p:cNvPr id="10" name="タイトル プレースホルダ 1">
            <a:extLst>
              <a:ext uri="{FF2B5EF4-FFF2-40B4-BE49-F238E27FC236}">
                <a16:creationId xmlns:a16="http://schemas.microsoft.com/office/drawing/2014/main" id="{589DB714-FF75-43FF-A24B-09643541D6F7}"/>
              </a:ext>
            </a:extLst>
          </p:cNvPr>
          <p:cNvSpPr txBox="1">
            <a:spLocks/>
          </p:cNvSpPr>
          <p:nvPr userDrawn="1"/>
        </p:nvSpPr>
        <p:spPr>
          <a:xfrm>
            <a:off x="7810500" y="142875"/>
            <a:ext cx="1795463" cy="50006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  <a:endParaRPr lang="ja-JP" altLang="en-US" sz="900" dirty="0">
              <a:solidFill>
                <a:schemeClr val="bg1">
                  <a:lumMod val="6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>
            <a:extLst>
              <a:ext uri="{FF2B5EF4-FFF2-40B4-BE49-F238E27FC236}">
                <a16:creationId xmlns:a16="http://schemas.microsoft.com/office/drawing/2014/main" id="{4597E0B9-BA42-4E29-AD1E-7DA15C955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目次</a:t>
            </a:r>
          </a:p>
        </p:txBody>
      </p:sp>
      <p:sp>
        <p:nvSpPr>
          <p:cNvPr id="2051" name="Rectangle 4">
            <a:extLst>
              <a:ext uri="{FF2B5EF4-FFF2-40B4-BE49-F238E27FC236}">
                <a16:creationId xmlns:a16="http://schemas.microsoft.com/office/drawing/2014/main" id="{E7D310ED-444F-4F5F-B5C8-D51B1C227F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3975" y="928688"/>
            <a:ext cx="7302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1.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2" name="Rectangle 5">
            <a:extLst>
              <a:ext uri="{FF2B5EF4-FFF2-40B4-BE49-F238E27FC236}">
                <a16:creationId xmlns:a16="http://schemas.microsoft.com/office/drawing/2014/main" id="{A96E1F29-EC70-4B5D-87FB-041CD3D16E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488" y="13001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3" name="Rectangle 6">
            <a:extLst>
              <a:ext uri="{FF2B5EF4-FFF2-40B4-BE49-F238E27FC236}">
                <a16:creationId xmlns:a16="http://schemas.microsoft.com/office/drawing/2014/main" id="{EFE69146-F020-45AF-9867-78D66160E1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2238" y="12858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</p:txBody>
      </p:sp>
      <p:sp>
        <p:nvSpPr>
          <p:cNvPr id="2054" name="Rectangle 8">
            <a:extLst>
              <a:ext uri="{FF2B5EF4-FFF2-40B4-BE49-F238E27FC236}">
                <a16:creationId xmlns:a16="http://schemas.microsoft.com/office/drawing/2014/main" id="{D1DD70A1-0C2B-4E8E-9E26-27B4F7C86B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3975" y="2681288"/>
            <a:ext cx="7302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2.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5" name="Rectangle 9">
            <a:extLst>
              <a:ext uri="{FF2B5EF4-FFF2-40B4-BE49-F238E27FC236}">
                <a16:creationId xmlns:a16="http://schemas.microsoft.com/office/drawing/2014/main" id="{014B842D-9CE2-43B4-8D91-C41B499BCE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488" y="30527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6" name="Rectangle 10">
            <a:extLst>
              <a:ext uri="{FF2B5EF4-FFF2-40B4-BE49-F238E27FC236}">
                <a16:creationId xmlns:a16="http://schemas.microsoft.com/office/drawing/2014/main" id="{92FDEFA5-2952-4EE4-85C6-A0A84AE16A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2238" y="30384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</p:txBody>
      </p:sp>
      <p:sp>
        <p:nvSpPr>
          <p:cNvPr id="2057" name="Rectangle 12">
            <a:extLst>
              <a:ext uri="{FF2B5EF4-FFF2-40B4-BE49-F238E27FC236}">
                <a16:creationId xmlns:a16="http://schemas.microsoft.com/office/drawing/2014/main" id="{F9CE983B-6598-430A-A7EB-A5193FD9B8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3975" y="4510088"/>
            <a:ext cx="7302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3.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8" name="Rectangle 13">
            <a:extLst>
              <a:ext uri="{FF2B5EF4-FFF2-40B4-BE49-F238E27FC236}">
                <a16:creationId xmlns:a16="http://schemas.microsoft.com/office/drawing/2014/main" id="{F7AA5B2E-1930-40ED-A2DE-2FA7ACD2D7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488" y="48815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9" name="Rectangle 14">
            <a:extLst>
              <a:ext uri="{FF2B5EF4-FFF2-40B4-BE49-F238E27FC236}">
                <a16:creationId xmlns:a16="http://schemas.microsoft.com/office/drawing/2014/main" id="{D8C7E783-BF07-4B34-A402-76F71BD676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2238" y="48672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3F862328-6359-43E5-B364-1A91857382F4}"/>
              </a:ext>
            </a:extLst>
          </p:cNvPr>
          <p:cNvCxnSpPr/>
          <p:nvPr/>
        </p:nvCxnSpPr>
        <p:spPr>
          <a:xfrm flipV="1">
            <a:off x="1238250" y="1214438"/>
            <a:ext cx="7072313" cy="15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81" name="スライド番号プレースホルダ 29">
            <a:extLst>
              <a:ext uri="{FF2B5EF4-FFF2-40B4-BE49-F238E27FC236}">
                <a16:creationId xmlns:a16="http://schemas.microsoft.com/office/drawing/2014/main" id="{22831388-6477-4C69-8288-D74FC65FEDE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22B91DD1-9E63-429C-8363-932E47A8297C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7182" name="フッター プレースホルダ 30">
            <a:extLst>
              <a:ext uri="{FF2B5EF4-FFF2-40B4-BE49-F238E27FC236}">
                <a16:creationId xmlns:a16="http://schemas.microsoft.com/office/drawing/2014/main" id="{38C41F8F-B009-4607-986C-EF07FE954EF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83CFCE5B-6E51-4452-B49D-325CEAE24785}"/>
              </a:ext>
            </a:extLst>
          </p:cNvPr>
          <p:cNvCxnSpPr/>
          <p:nvPr/>
        </p:nvCxnSpPr>
        <p:spPr>
          <a:xfrm flipV="1">
            <a:off x="1238250" y="2984500"/>
            <a:ext cx="7072313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84F8841F-4A6A-41DD-B2F4-B9C04383E676}"/>
              </a:ext>
            </a:extLst>
          </p:cNvPr>
          <p:cNvCxnSpPr/>
          <p:nvPr/>
        </p:nvCxnSpPr>
        <p:spPr>
          <a:xfrm flipV="1">
            <a:off x="1238250" y="4813300"/>
            <a:ext cx="7072313" cy="31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65" name="Rectangle 6">
            <a:extLst>
              <a:ext uri="{FF2B5EF4-FFF2-40B4-BE49-F238E27FC236}">
                <a16:creationId xmlns:a16="http://schemas.microsoft.com/office/drawing/2014/main" id="{BF9EC0D6-8B2F-43BB-97C2-552709E046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4925" y="1300163"/>
            <a:ext cx="36528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・・・・・・・・・・・・・・・・・・・・・・・・・・・・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・・・・・・・・・・・・・・・・・・・・・・・・・・・・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・・・・・・・・・・・・・・・・・・・・・・・・・・・・</a:t>
            </a:r>
            <a:endParaRPr lang="en-US" altLang="ja-JP">
              <a:latin typeface="Calibri" panose="020F0502020204030204" pitchFamily="34" charset="0"/>
            </a:endParaRPr>
          </a:p>
        </p:txBody>
      </p:sp>
      <p:sp>
        <p:nvSpPr>
          <p:cNvPr id="2066" name="Rectangle 6">
            <a:extLst>
              <a:ext uri="{FF2B5EF4-FFF2-40B4-BE49-F238E27FC236}">
                <a16:creationId xmlns:a16="http://schemas.microsoft.com/office/drawing/2014/main" id="{39A42D94-731C-4FB5-B4D7-2A01980CDC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6988" y="3062288"/>
            <a:ext cx="3652837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・・・・・・・・・・・・・・・・・・・・・・・・・・・・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・・・・・・・・・・・・・・・・・・・・・・・・・・・・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・・・・・・・・・・・・・・・・・・・・・・・・・・・・</a:t>
            </a:r>
            <a:endParaRPr lang="en-US" altLang="ja-JP">
              <a:latin typeface="Calibri" panose="020F0502020204030204" pitchFamily="34" charset="0"/>
            </a:endParaRPr>
          </a:p>
        </p:txBody>
      </p:sp>
      <p:sp>
        <p:nvSpPr>
          <p:cNvPr id="2067" name="Rectangle 6">
            <a:extLst>
              <a:ext uri="{FF2B5EF4-FFF2-40B4-BE49-F238E27FC236}">
                <a16:creationId xmlns:a16="http://schemas.microsoft.com/office/drawing/2014/main" id="{844B27DC-5947-43BE-9EF0-8194D7C151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5400" y="4892675"/>
            <a:ext cx="36528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・・・・・・・・・・・・・・・・・・・・・・・・・・・・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・・・・・・・・・・・・・・・・・・・・・・・・・・・・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・・・・・・・・・・・・・・・・・・・・・・・・・・・・</a:t>
            </a:r>
            <a:endParaRPr lang="en-US" altLang="ja-JP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316</Words>
  <Application>Microsoft Office PowerPoint</Application>
  <PresentationFormat>A4 210 x 297 mm</PresentationFormat>
  <Paragraphs>34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目次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灰色（グレー）のパワーポイントの目次です。ページ数が少ない資料向きです。項目とページ数を「…」で結んでいます。</dc:description>
  <cp:revision>7</cp:revision>
  <dcterms:created xsi:type="dcterms:W3CDTF">2009-02-13T08:21:57Z</dcterms:created>
  <dcterms:modified xsi:type="dcterms:W3CDTF">2021-08-01T09:22:54Z</dcterms:modified>
</cp:coreProperties>
</file>