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E0AF01D-FFA6-4341-B232-89143E598D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BED574D-A56A-4310-8954-CA0D958B2A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D91A809-1092-48A5-9E7C-EFC6254CA37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A30A4C8-6016-4F2A-B04F-0A86E141D6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60AA2FA-0472-4BD6-B08A-710A6A1AA3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DE7D8FC-1506-4302-B7CD-2DF1E794E87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889F1F4-6094-4E20-B87B-F349EEDF50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E2A212D-04F1-4DC5-B0F1-AD029FF24C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F2B4670-554B-49A9-82DB-9B8E7A08F55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8FB0C1C-BB45-43DA-9FB8-3AE0ADE8DE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07AFAEE-B1DC-48CA-8628-DE6325E9C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17CB4D8-0084-4A8C-9A2A-71B37B0E60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3EF572D-9321-4C6D-B65F-CD6295DB96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48B0F68-FEC0-47C4-9E9B-A7E01C31543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FEDB2C8-0362-4795-8A76-F9F2158B44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718A376-79AF-497D-B4C0-DBE53F883B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9A8B8D5A-44FF-4C7C-8130-1514B93B2C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446D693-87EC-4B84-ADD9-DD258A80704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48443C5-75B5-4E2A-9C4A-E01E9CC7BD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F3661F3-F39E-4623-AAD4-C42E847991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DFF460-29EF-4D8F-86D3-B5876A52C2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116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43F31ED-0CD9-44C9-80B4-D9572DEBBB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9E97489-A64E-423F-9090-40B38467E6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E1386C-B66C-4CB5-9CE0-AE9E5E0E96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485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A49D58A-CE14-43A9-BACA-8D38CDC812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313C5E4-D2A9-49CF-BC9D-EC4467D051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F692BF-526E-491B-9D35-0D693BF438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246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F765BA8-68DF-4651-9272-3C16CE7E4C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F83B075-6FBC-4063-94FE-4DAA62EEA8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3BC9AE-2570-42D6-B521-73BE0022435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027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9CEF658-A040-4744-A217-265D81812F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71FF5E1-76DD-4EA8-9D43-F169334F41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919D28-B1CF-4ABF-A9D5-3DE481D1CF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130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B12D5A-6728-4D67-B6ED-902C4078EA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BEC77B-1C12-4877-A983-9BD2027E7F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B11B10-8313-449D-96FB-2C4A2999AE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897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CCE1E19-E379-40C7-9299-A841AE18DF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65479804-0F68-4C5C-A948-1EC81D737F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20BD2D-01D8-4AC4-9070-41CF8B3C10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151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2C66952-D47A-497B-8E58-4E3B53FE70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A99F778-AC7A-4BD6-A573-218A67E85D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2FDE26-D64D-4822-A36D-D48AAE2EB5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137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79D2E0AD-93E2-4324-9CC7-8426CF3809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EF2EEE59-E18A-41A8-8EF7-001C709719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AFFA88-E6F9-458D-911A-8DA9FDC245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7518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2D11A6-4B64-40A0-96B1-1E8A631AFE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D850053-370B-4428-80F8-1CA43888FE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919112-946E-459A-948D-054AEFB57A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598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C947D2-1335-422E-B122-7C6BE114D1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E1ECDAA-75AC-4DFE-824F-1FCE20228E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9CEE51-819E-4F56-A50D-F1B83D32B80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469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DE064701-AFA1-4872-BF4F-47EE8195FB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30A522A1-A643-4FE4-A854-7D5DC07CB6E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882DD190-9FE7-49CE-9473-D26F15DCFA3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42F18D68-51DA-4308-9EF5-BFDBF904D7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3ED6482-B81B-4854-80A6-BC6269D45E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1DE642F-A91D-48B4-81B0-352AC37FEA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4EB1817A-908F-49A5-B174-7027DD87A5C8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6C61ED64-9785-48DE-B4BD-69FC3FF27A7E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4F9C1CD1-093E-4197-AE93-48489F197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3B1AFF32-A379-42E9-A9DF-E8CA5BB11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9286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05D1EAF5-AE9D-4F7F-928C-A38ABD604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008A77EA-5177-473D-8BA6-C43D2B7FD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99F8D48D-B9FD-45DA-9D1D-675E20C79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C802DD35-0629-4EA2-BB46-0BD8EDBE9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F3CD1E37-0735-48A7-B976-C8C14A45B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66ADAFB5-AEAA-4CF5-B4D1-AD4A0F5AA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929597A0-5BE5-4E78-B86C-1FFA9EAC7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4F5D7565-4F9C-4FB4-8ED0-C7DEEF011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7FA8708-5681-4C19-8C37-518E653B6C37}"/>
              </a:ext>
            </a:extLst>
          </p:cNvPr>
          <p:cNvCxnSpPr/>
          <p:nvPr/>
        </p:nvCxnSpPr>
        <p:spPr>
          <a:xfrm flipV="1">
            <a:off x="1238250" y="1214438"/>
            <a:ext cx="707231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1DAFDE77-0E04-4388-BF11-AC4CD8F0F3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C63DDC6-4B3A-4D8F-8984-4B8427CA9D81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58" name="フッター プレースホルダ 30">
            <a:extLst>
              <a:ext uri="{FF2B5EF4-FFF2-40B4-BE49-F238E27FC236}">
                <a16:creationId xmlns:a16="http://schemas.microsoft.com/office/drawing/2014/main" id="{EA3EC1FC-031A-4F02-83FC-0DA34AE330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23C3F044-58A7-4716-BE79-B366E320675D}"/>
              </a:ext>
            </a:extLst>
          </p:cNvPr>
          <p:cNvCxnSpPr/>
          <p:nvPr/>
        </p:nvCxnSpPr>
        <p:spPr>
          <a:xfrm flipV="1">
            <a:off x="1238250" y="2984500"/>
            <a:ext cx="7072313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E9A6107B-1DDE-44FF-955C-561567AD9E5B}"/>
              </a:ext>
            </a:extLst>
          </p:cNvPr>
          <p:cNvCxnSpPr/>
          <p:nvPr/>
        </p:nvCxnSpPr>
        <p:spPr>
          <a:xfrm flipV="1">
            <a:off x="1238250" y="4813300"/>
            <a:ext cx="7072313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64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灰色（グレー）のパワーポイントの目次です。ページ数が少ない資料向きです。</dc:description>
  <cp:revision>7</cp:revision>
  <dcterms:created xsi:type="dcterms:W3CDTF">2009-02-13T08:21:57Z</dcterms:created>
  <dcterms:modified xsi:type="dcterms:W3CDTF">2021-08-01T09:22:22Z</dcterms:modified>
</cp:coreProperties>
</file>