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7FC0C8E-1253-4420-B600-0EB1663FE9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C864F7B-99A9-4D7A-910C-2C906E8EBF4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22B8643-0F74-4ACE-AB85-8ECBD58BCC5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51F9DD3-6DF8-4EC5-B39F-E35B7B1346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24E8E0F-F5B5-4221-8F31-8E88C0B3CE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9E3940F-9A2D-48B6-B475-992EBD3886F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0509E48-ACBA-48B2-8B54-61CF7DD3C9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C17D9D0-629C-47D5-AAE4-9FCF1259EA1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B5555F4-EF26-404A-BAC5-6D53165CD95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CB2A8A7-25DF-4D41-87B8-8470963712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C738FA2-DD2C-44F6-A8BF-80CBE98B5D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195E2F9-5D4D-4CAA-BCA9-CA3A1B7E62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F6ABD64-1A55-4FE7-A41F-6285F5986C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7CB7333-94F4-4568-A408-1A0EECF7A33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4DC0697-85BF-474A-A847-EE2C984FD1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EB1402B-56CC-49DA-AC90-C913759108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C155FF6D-FF5F-489E-9DF2-F5E071261F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E97796F-C225-47A9-BEE9-5E1B1A263CC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0E98EFE-313E-4AEE-BCC3-225709EDDD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0FC02D3-B532-42B7-B89D-0C5FDB566C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E503E4-0A55-4752-9EBD-F6E17419C1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934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920A595-1CDE-4A46-9276-C3D44DBE27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EB59632-3A2F-486D-B871-890AE76C63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159986-4D0B-48B4-9D5F-30D189A17F0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174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3375F89-0A55-494A-BD80-7873369B51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137B5AF-44F7-44D6-8485-591925C201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E47CE7-0D42-4B94-BCF0-EF3669A13C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513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F8AF433-F9EB-4BFB-A965-FC4321D559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136FA19-9304-4A01-830B-AD5749F2C7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E6BEDF-18A0-4125-BD23-AEAD3E2DD8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894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0AC4906-D507-418F-9EA3-E438F4018F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96E7606-2CEA-44D0-89F7-247C0C25E2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9215FC-E0EB-4E73-9959-1FEE9DD5812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065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1A6785-562A-4D6A-AEB4-16D9617B4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B780673-AE79-44AB-8586-ED8A217140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67C36A-66EF-4E4E-8D90-401E73F873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627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5B8C1750-D780-48CB-AF03-510C41FBC2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46D00E54-1CE8-4E79-923F-E4B588E3B1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4442F7-61B1-4E92-89D1-14275E2D1E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9646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6233078-027E-437F-BD2D-B089C24DDA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DCAC715-E944-4718-B55F-B2466D3322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A00E21-ED90-4D05-8664-DD7988DF281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9453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CCE34ADC-0D8A-462E-8629-9BCE3BC5FD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1BCCC67B-1ABA-4AAD-90CC-1451EBD516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46311A-25B2-4398-B386-42749B0AF2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36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8BB01C4-7151-4387-9BDD-723BDA0BAE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7C2D3E-E635-48D1-A96D-34EC0D4317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2D34C2-1633-4232-BA9C-FB6DF0F5370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23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D8B71D1-2414-4192-86E2-6D8A25781A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B0711E-2A02-4E71-80DE-38D0C69B71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93B1DB-7BBB-4B01-8D99-5D39E3B09D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925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F86E1CB5-EACF-4731-B661-A4820AEBB51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840E9B87-7790-4CD7-BC5E-886B28023E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A69C19D2-CDE5-475F-8F27-2963132D02D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F7953B80-C80E-465D-86D8-76CD29175F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4EF1A0-A538-45D9-BF18-C052D1265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D24E9E0-8E10-4B83-84F6-867197416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C790B3FF-F602-4AB1-9A9C-45FF2CDE51C0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AB7B67D9-DA9D-4FE0-88A6-DF8CCFBA8DFE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B99635C1-E855-4FB5-B25A-30A6C7B6E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45258F1A-0133-4A52-95DA-FF8FF5224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928688"/>
            <a:ext cx="8747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D3C1602-1535-4590-9C62-0AFD3F281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443B69F5-862E-466F-951E-4835DD925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83055478-5F56-4CA4-90A8-318BC2573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B95CE645-D82C-492A-856A-9F59D4C91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2">
            <a:extLst>
              <a:ext uri="{FF2B5EF4-FFF2-40B4-BE49-F238E27FC236}">
                <a16:creationId xmlns:a16="http://schemas.microsoft.com/office/drawing/2014/main" id="{F525B396-C89B-4071-9CA8-B5E380A22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7" name="Rectangle 13">
            <a:extLst>
              <a:ext uri="{FF2B5EF4-FFF2-40B4-BE49-F238E27FC236}">
                <a16:creationId xmlns:a16="http://schemas.microsoft.com/office/drawing/2014/main" id="{42C9C6AC-6F51-4B3F-9002-3ECD2B2C6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8" name="Rectangle 4">
            <a:extLst>
              <a:ext uri="{FF2B5EF4-FFF2-40B4-BE49-F238E27FC236}">
                <a16:creationId xmlns:a16="http://schemas.microsoft.com/office/drawing/2014/main" id="{4343C82C-4468-4BCF-8193-FB9C51F8B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9286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4.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9" name="Rectangle 5">
            <a:extLst>
              <a:ext uri="{FF2B5EF4-FFF2-40B4-BE49-F238E27FC236}">
                <a16:creationId xmlns:a16="http://schemas.microsoft.com/office/drawing/2014/main" id="{9B149246-A1EE-4ABE-A86E-801C2C094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0" name="Rectangle 8">
            <a:extLst>
              <a:ext uri="{FF2B5EF4-FFF2-40B4-BE49-F238E27FC236}">
                <a16:creationId xmlns:a16="http://schemas.microsoft.com/office/drawing/2014/main" id="{AB7AB017-5B5F-4638-8CF5-EA9CAEBBD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26812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5.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1" name="Rectangle 9">
            <a:extLst>
              <a:ext uri="{FF2B5EF4-FFF2-40B4-BE49-F238E27FC236}">
                <a16:creationId xmlns:a16="http://schemas.microsoft.com/office/drawing/2014/main" id="{75808CE8-3F8C-49CF-BBD8-F450DB579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2" name="Rectangle 12">
            <a:extLst>
              <a:ext uri="{FF2B5EF4-FFF2-40B4-BE49-F238E27FC236}">
                <a16:creationId xmlns:a16="http://schemas.microsoft.com/office/drawing/2014/main" id="{4F777056-72DC-4502-886C-435A9DBF4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5100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6.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3" name="Rectangle 13">
            <a:extLst>
              <a:ext uri="{FF2B5EF4-FFF2-40B4-BE49-F238E27FC236}">
                <a16:creationId xmlns:a16="http://schemas.microsoft.com/office/drawing/2014/main" id="{4CCCACC7-526F-477D-8FA8-E67EA48D8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5142" name="スライド番号プレースホルダ 29">
            <a:extLst>
              <a:ext uri="{FF2B5EF4-FFF2-40B4-BE49-F238E27FC236}">
                <a16:creationId xmlns:a16="http://schemas.microsoft.com/office/drawing/2014/main" id="{454B2565-A927-4F81-8059-0B66098F96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5543003-76C6-4675-A0CB-0C36372157F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143" name="フッター プレースホルダ 30">
            <a:extLst>
              <a:ext uri="{FF2B5EF4-FFF2-40B4-BE49-F238E27FC236}">
                <a16:creationId xmlns:a16="http://schemas.microsoft.com/office/drawing/2014/main" id="{6F5E34B2-AA4A-40F7-B61A-B6351FE7F6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2066" name="Rectangle 6">
            <a:extLst>
              <a:ext uri="{FF2B5EF4-FFF2-40B4-BE49-F238E27FC236}">
                <a16:creationId xmlns:a16="http://schemas.microsoft.com/office/drawing/2014/main" id="{32DADE5D-1EEB-4014-8BAB-A30D84FD8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285875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7" name="Rectangle 6">
            <a:extLst>
              <a:ext uri="{FF2B5EF4-FFF2-40B4-BE49-F238E27FC236}">
                <a16:creationId xmlns:a16="http://schemas.microsoft.com/office/drawing/2014/main" id="{402C2A50-1C72-4DAB-9473-CF21DDEFC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063" y="3062288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8" name="Rectangle 6">
            <a:extLst>
              <a:ext uri="{FF2B5EF4-FFF2-40B4-BE49-F238E27FC236}">
                <a16:creationId xmlns:a16="http://schemas.microsoft.com/office/drawing/2014/main" id="{7B5F2B50-4EC8-465C-AC95-D85867548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75" y="4892675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9" name="Rectangle 6">
            <a:extLst>
              <a:ext uri="{FF2B5EF4-FFF2-40B4-BE49-F238E27FC236}">
                <a16:creationId xmlns:a16="http://schemas.microsoft.com/office/drawing/2014/main" id="{BCCF27CE-B274-4C02-B855-8C73173C5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4213" y="1285875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0" name="Rectangle 6">
            <a:extLst>
              <a:ext uri="{FF2B5EF4-FFF2-40B4-BE49-F238E27FC236}">
                <a16:creationId xmlns:a16="http://schemas.microsoft.com/office/drawing/2014/main" id="{8C07778F-54EA-4AB0-B68B-7FDC22527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275" y="3062288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1" name="Rectangle 6">
            <a:extLst>
              <a:ext uri="{FF2B5EF4-FFF2-40B4-BE49-F238E27FC236}">
                <a16:creationId xmlns:a16="http://schemas.microsoft.com/office/drawing/2014/main" id="{133F9C58-3E6D-4D3D-A46D-0F8C83023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4892675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2" name="Rectangle 6">
            <a:extLst>
              <a:ext uri="{FF2B5EF4-FFF2-40B4-BE49-F238E27FC236}">
                <a16:creationId xmlns:a16="http://schemas.microsoft.com/office/drawing/2014/main" id="{4886CEAB-F445-44D6-93D8-95EED8C48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035300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3" name="Rectangle 6">
            <a:extLst>
              <a:ext uri="{FF2B5EF4-FFF2-40B4-BE49-F238E27FC236}">
                <a16:creationId xmlns:a16="http://schemas.microsoft.com/office/drawing/2014/main" id="{A234DA4F-85D6-483D-8828-2E7CA0928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87203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4" name="Rectangle 6">
            <a:extLst>
              <a:ext uri="{FF2B5EF4-FFF2-40B4-BE49-F238E27FC236}">
                <a16:creationId xmlns:a16="http://schemas.microsoft.com/office/drawing/2014/main" id="{E32068AA-9C7B-4377-B687-E4C1F09B4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09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5" name="Rectangle 6">
            <a:extLst>
              <a:ext uri="{FF2B5EF4-FFF2-40B4-BE49-F238E27FC236}">
                <a16:creationId xmlns:a16="http://schemas.microsoft.com/office/drawing/2014/main" id="{D84F5D33-D87C-4FAC-8276-169A299F0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3035300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6" name="Rectangle 6">
            <a:extLst>
              <a:ext uri="{FF2B5EF4-FFF2-40B4-BE49-F238E27FC236}">
                <a16:creationId xmlns:a16="http://schemas.microsoft.com/office/drawing/2014/main" id="{8DE31E85-72FD-4652-8F87-62934BF56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487203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F2A83E7F-972E-4169-8EE9-1F3060F65100}"/>
              </a:ext>
            </a:extLst>
          </p:cNvPr>
          <p:cNvCxnSpPr/>
          <p:nvPr/>
        </p:nvCxnSpPr>
        <p:spPr>
          <a:xfrm flipV="1">
            <a:off x="503238" y="1214438"/>
            <a:ext cx="3509962" cy="158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4543B472-17DA-4065-B00E-4C9189E05BE7}"/>
              </a:ext>
            </a:extLst>
          </p:cNvPr>
          <p:cNvCxnSpPr/>
          <p:nvPr/>
        </p:nvCxnSpPr>
        <p:spPr>
          <a:xfrm flipV="1">
            <a:off x="523875" y="2984500"/>
            <a:ext cx="3509963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4E91AC85-44E8-42B1-AB5F-FB9DFD153676}"/>
              </a:ext>
            </a:extLst>
          </p:cNvPr>
          <p:cNvCxnSpPr/>
          <p:nvPr/>
        </p:nvCxnSpPr>
        <p:spPr>
          <a:xfrm flipV="1">
            <a:off x="523875" y="4813300"/>
            <a:ext cx="3509963" cy="317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CEADD36B-6696-48E4-8C1C-4D478BEE45E5}"/>
              </a:ext>
            </a:extLst>
          </p:cNvPr>
          <p:cNvCxnSpPr/>
          <p:nvPr/>
        </p:nvCxnSpPr>
        <p:spPr>
          <a:xfrm flipV="1">
            <a:off x="5667375" y="1214438"/>
            <a:ext cx="3509963" cy="1587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773BDADD-CB76-4573-90F1-0EF519B7D8F1}"/>
              </a:ext>
            </a:extLst>
          </p:cNvPr>
          <p:cNvCxnSpPr/>
          <p:nvPr/>
        </p:nvCxnSpPr>
        <p:spPr>
          <a:xfrm flipV="1">
            <a:off x="5688013" y="2984500"/>
            <a:ext cx="3509962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3AABBC04-C1FF-49C1-B90C-3ED4FBFBE6AA}"/>
              </a:ext>
            </a:extLst>
          </p:cNvPr>
          <p:cNvCxnSpPr/>
          <p:nvPr/>
        </p:nvCxnSpPr>
        <p:spPr>
          <a:xfrm flipV="1">
            <a:off x="5688013" y="4813300"/>
            <a:ext cx="3509962" cy="3175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289</Words>
  <Application>Microsoft Office PowerPoint</Application>
  <PresentationFormat>A4 210 x 297 mm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オレンジ色のパワーポイントの目次です。項目が多くかきこめるので、ページ数が多い資料向きです。項目とページ数を「…」で結んでいます。</dc:description>
  <cp:revision>7</cp:revision>
  <dcterms:created xsi:type="dcterms:W3CDTF">2009-02-13T08:21:57Z</dcterms:created>
  <dcterms:modified xsi:type="dcterms:W3CDTF">2021-08-01T09:21:43Z</dcterms:modified>
</cp:coreProperties>
</file>