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2265E2B-11FC-47E8-9907-CEAE4247C4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D6DD784-478D-407B-AB77-94A138ECDE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117E830-1803-493F-978A-FE16848A4C1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180BF36-FFFE-4F3B-A56F-4B582FF679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CE88F24-33DE-4326-824C-2414CF8AF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5B4086C-5DFF-496F-AF26-6C81CD5A18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414367C-7376-4E47-A6D1-EAD074ECD8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C6FF6D2-1439-4E5C-8043-996E6980C0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8B52B94-7EE2-4EBF-993F-4969A05A0C5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1D98DB4-1074-4734-9E0E-A0DF39BD7F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D346B0B-982D-4771-A05C-01295348A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33D44BA-9C0E-4775-823A-3FE8125BE0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FCC95AA-B96E-47BE-A75C-5AFBC8FE5D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A4EB346-3D0B-48B3-9500-620AA97A141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7F3ABE8-B048-40C9-862E-240274A84C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8CF94A2-A433-4B97-86D7-B8B3228B8C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07548ACE-AF9A-4DD8-8DBC-3B4C2A4939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CF3722F-954B-49D5-A581-82E6D309D1A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C125B09-0527-490A-8647-99D98A3F27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8A26A5D-9F74-4629-904D-0F6287C6A0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E056C1-A28B-4C78-830A-5E0F49BA42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43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ED9F08A-EE96-49ED-9406-AF2F00D739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47E107C-0D4D-47D8-AE77-82E74C0941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9CF3D2-BACE-4E0B-A91A-2511F53539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725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1F44A71-3537-43BF-9EF3-17784E3F7E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5A10FAB-0960-44CB-A9F8-D3B0DCA0DE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1B5C6-D500-441A-97BB-37FDCC1209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5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50AEA42-0BCB-4737-B7A7-BC38358B27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867C8FD-BC6B-4EA1-A492-D0916766C0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3DE798-5613-45E5-AB2A-696F49A5F2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332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72DB22A-3440-4711-BB53-2DB0E373B2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837D7CD-E4C9-4BC3-84C7-784DDF2EE2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1D4ED3-1DD7-4261-AFAE-095C75E219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108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5702FC-6544-47B6-9A2D-56ADFF1D2B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3358F99-C526-4ED0-9FA4-EAD42894FE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C61D1B-7136-44EC-8E56-BD1E9E7484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304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9B644E31-9C92-4BFD-99A3-027DC3147A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1C7595C0-0639-43DC-8337-D4E716E0B2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6671CB-E009-4379-A601-F3618ADF15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104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DE34E57-2724-4FAF-AA0E-8334A98699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E761CD2-AE8B-4079-AD38-EB1852E31E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67E002-A5A5-43F5-A72F-BE79781295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185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74DF0A6D-D7D0-4A64-9900-09AC77E972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A9658306-FB9D-4622-BCEF-39129D1C4E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200D25-7C05-4156-8D05-F10C1858D0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294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57725F-1077-4D68-BEF4-DF888B2849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03742F-E70A-42BC-9914-B2EEEA986F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F73DFF-0E02-4214-AA26-5B4761E16C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315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73638D-D733-4DAB-A54F-9EB0D4FFB3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FEB30D-F779-4301-9891-AFCC5D01D4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F9F04D-6672-4F47-A7D4-68BD8672B1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193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17A3A15F-9A48-41AB-8D91-D3DD614ED1A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2E4E0B43-34F8-4332-B34A-161DCABEFA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0AEE4F9B-AB52-47BA-B8AD-A50B9D9099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2440E108-A589-4BCD-A9EA-AA26090D62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A49A0DA-E0B7-4AF0-A90D-1139F88D0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C42E29-642B-46F3-874C-865CF8F42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CA73E0E5-BE0C-459A-86F2-CF09BB57D9E2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8FCA601C-68DA-4369-A8D2-3186B2639172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B24A8B64-9B53-4703-AEAC-15A11AB1B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960CC5F7-D0FC-445C-A3EB-6546AB2C7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6600B7DF-45F0-4F3A-84F4-F611DFC5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4AF64A6-C5B3-427B-BB3A-C0384AE6B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8B7222E5-EA32-4D96-B3F6-EA202FA34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B0DE21C3-360A-4265-99AE-C2EAFB69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3D3F2A01-2696-4938-82A3-BBA6BAE0E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BD51804C-32F2-4C23-A535-B84CB5604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D0222DE4-B562-4651-8895-1EC5775B9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9A38E0B4-FEF4-44DC-A980-BB58AC517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5A6BBE9-70F0-4810-BFC0-2BEB50080012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6A48492-87B1-4A86-AD63-73B9CDAE36D2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664877B-BCB5-44BC-A602-DCB366BACA89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63" name="Rectangle 4">
            <a:extLst>
              <a:ext uri="{FF2B5EF4-FFF2-40B4-BE49-F238E27FC236}">
                <a16:creationId xmlns:a16="http://schemas.microsoft.com/office/drawing/2014/main" id="{3EE012C3-3ACC-4E62-9039-012CE428E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4" name="Rectangle 5">
            <a:extLst>
              <a:ext uri="{FF2B5EF4-FFF2-40B4-BE49-F238E27FC236}">
                <a16:creationId xmlns:a16="http://schemas.microsoft.com/office/drawing/2014/main" id="{353D2642-4AAF-4E4E-8F48-0A555043B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5" name="Rectangle 6">
            <a:extLst>
              <a:ext uri="{FF2B5EF4-FFF2-40B4-BE49-F238E27FC236}">
                <a16:creationId xmlns:a16="http://schemas.microsoft.com/office/drawing/2014/main" id="{27C93842-F4F2-46C6-B080-57D5C43AB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C8B9F068-4703-4FAF-A9A1-0958A8312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7" name="Rectangle 9">
            <a:extLst>
              <a:ext uri="{FF2B5EF4-FFF2-40B4-BE49-F238E27FC236}">
                <a16:creationId xmlns:a16="http://schemas.microsoft.com/office/drawing/2014/main" id="{66C2D8D3-3299-46AA-BB0A-642E0914C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8" name="Rectangle 10">
            <a:extLst>
              <a:ext uri="{FF2B5EF4-FFF2-40B4-BE49-F238E27FC236}">
                <a16:creationId xmlns:a16="http://schemas.microsoft.com/office/drawing/2014/main" id="{71806110-88DE-448C-89FA-C83BB77F6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9" name="Rectangle 12">
            <a:extLst>
              <a:ext uri="{FF2B5EF4-FFF2-40B4-BE49-F238E27FC236}">
                <a16:creationId xmlns:a16="http://schemas.microsoft.com/office/drawing/2014/main" id="{C720A5F5-D149-4910-97A7-448C9C627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70" name="Rectangle 13">
            <a:extLst>
              <a:ext uri="{FF2B5EF4-FFF2-40B4-BE49-F238E27FC236}">
                <a16:creationId xmlns:a16="http://schemas.microsoft.com/office/drawing/2014/main" id="{D0EF577D-BA82-4F30-82B2-39D2677F3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71" name="Rectangle 14">
            <a:extLst>
              <a:ext uri="{FF2B5EF4-FFF2-40B4-BE49-F238E27FC236}">
                <a16:creationId xmlns:a16="http://schemas.microsoft.com/office/drawing/2014/main" id="{A02FEFA4-F974-455E-9DD9-C8C965F42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B0A740D-0434-47CC-81D8-9CE9E1D0E26B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5E014B9-C450-4CEB-924A-AE9694469F9B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9898D2D9-6C05-4E3F-B401-FF4D346A7013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22357701-6E31-45A5-B05A-12EA092F22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B4690C7-C797-4EF3-99D5-96D175F5E55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ED844C04-7D40-406F-8385-AFEDB99344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109</Words>
  <Application>Microsoft Office PowerPoint</Application>
  <PresentationFormat>A4 210 x 297 mm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オレンジ色のパワーポイントの目次です。項目が多くかきこめるので、ページ数が多い資料向きです。</dc:description>
  <cp:revision>7</cp:revision>
  <dcterms:created xsi:type="dcterms:W3CDTF">2009-02-13T08:21:57Z</dcterms:created>
  <dcterms:modified xsi:type="dcterms:W3CDTF">2021-08-01T09:21:15Z</dcterms:modified>
</cp:coreProperties>
</file>