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7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B6C5994D-BDFA-45B1-BABD-6FCC34CC51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12F9654-E16F-4886-AF59-DEDD498590B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8C38905-A965-46EC-90CA-2AEF0D7282F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E2D171A4-F38D-4FFE-A94F-D8C404C79D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A95EA87C-5354-470E-B9B4-63B7FBAA23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F843E51-8A8E-4ADD-8453-36EADF8CCB7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4D7F6DDD-CFD9-4769-BD8B-8D176B906A0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D2C8C7D-C449-435B-B11A-53531554706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66EA500-C908-406E-A3FD-447DAF57B591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F68E12DF-DFF6-4124-9C65-BA1E2FA59C4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DD20D29E-0C4F-415C-AA83-CB7BE86FE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ACD10F6-7248-4039-86DC-A0CBC090845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DBF0BCB-FDFB-4610-AEA5-03CFF2F891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4968ED1-AFDE-4CAD-9370-C1497FA785D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5E89A3E5-3EB3-4770-B7A8-6EDA56F671E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F25F0360-3785-4628-8D55-B5A02E44D11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4340" name="スライド番号プレースホルダ 3">
            <a:extLst>
              <a:ext uri="{FF2B5EF4-FFF2-40B4-BE49-F238E27FC236}">
                <a16:creationId xmlns:a16="http://schemas.microsoft.com/office/drawing/2014/main" id="{811A5F3D-8E70-453D-A0A2-7F96D53D34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EE8E439-8ECF-4EAE-85D4-09AD503D5119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FFDD94F-1633-42E6-9FA0-B9F493B5863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A6032A9-5F55-434F-A2EC-9D157B7B86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5D682D3-5626-4CDB-ACAA-216C857C91A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3508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6BC21B1-49D7-4380-879C-D619189C3F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9A02DAD-1D57-4153-A976-DF4E02F789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E96383-89C0-46AE-835E-6EC7A319A03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8180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3B0D383-0392-4C2A-BEAA-A98FD7F594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CF6ADBC-3A94-4926-ABA9-D0CCD5D3A2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3570E6D-6583-464B-A6DE-CDBFE871D02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94047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F2765BA-E35F-47F1-AD62-3BCC5ECB64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6153433-13B6-47F5-8375-DC76C571EA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ACC2BE-CEB2-4694-A29D-31B945E9E39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40392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A20664D-2DB3-4068-8589-C1C7CB3CEB4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361B00E4-C3BE-4DA7-9923-CC81AAF4E1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858E7AD-37F4-4984-A205-B537CAA5CFC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65519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F0F5DA9-5F12-4B57-8571-876A3EE79F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212DA16-ED65-43C5-A803-60722D19E6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4DE96D-687C-4814-8450-32C6687348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8724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1E556607-E722-4A82-A95A-EE20C54F4A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9812A73F-D4CF-409D-BFFB-8F4578CD0D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6EA09AA-E57D-487B-87C0-B5DA11972F2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99353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C9730F9F-586F-4E6E-88FD-24035A1406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ACA509D5-2FD9-4D7A-87F0-CE2FFC0F85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20C1858-4661-41BB-A1BF-5281CC1B419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7807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4F3CDE08-6183-4977-9F0F-3DA9A99667D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1F903614-61D7-43E2-8BC2-339FF7E540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EA111D7-C416-44A1-85DC-4AEFEE593C9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25737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72CF5B9-1FF2-4909-9E8E-78233BA2A2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147098D-9AE4-4492-9AE5-A85CC740FA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0E04FC-81F5-4300-BE68-A00163491EC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4960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AA1A1D2-E052-4C83-8361-80567CEBAF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88D0477-3881-4D8C-96F7-65172EA118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DA2C41A-637F-4720-ADB4-7ADBC9215FC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0325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31CCAB38-AD29-479A-9DC7-257183E9598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FFC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B61EEC05-5674-4CD7-9E28-EF3E47CF126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FFC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88591F0A-6574-47A6-9574-BBDB5A692DE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86D7EFAA-7370-4910-9461-2BB5746AC73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1181156-216C-4291-851A-425203412A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307BE65-ED45-491C-99E6-BA43914CD4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CB2CFF7B-F27F-4AE6-8CE2-EBA949D11B3F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649083C1-D5F4-4925-BDB9-153FE74BFE20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0AA9CCDC-FF77-40DD-B3B2-337834C8C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目次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ABB379F9-D150-480B-94F7-E91A1CB80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9286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1.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CB824F12-A08D-4704-976B-7BA77850D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98FCE828-616A-473F-B09E-881D429A2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1438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54" name="Rectangle 8">
            <a:extLst>
              <a:ext uri="{FF2B5EF4-FFF2-40B4-BE49-F238E27FC236}">
                <a16:creationId xmlns:a16="http://schemas.microsoft.com/office/drawing/2014/main" id="{7FB843E6-ECE1-44C0-A088-5600744DF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26812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2.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5" name="Rectangle 9">
            <a:extLst>
              <a:ext uri="{FF2B5EF4-FFF2-40B4-BE49-F238E27FC236}">
                <a16:creationId xmlns:a16="http://schemas.microsoft.com/office/drawing/2014/main" id="{4F879512-9603-4A18-933E-5D72707A2A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6" name="Rectangle 10">
            <a:extLst>
              <a:ext uri="{FF2B5EF4-FFF2-40B4-BE49-F238E27FC236}">
                <a16:creationId xmlns:a16="http://schemas.microsoft.com/office/drawing/2014/main" id="{521BD4CB-4EE8-442A-82AA-BA25080CC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1438" y="30384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57" name="Rectangle 12">
            <a:extLst>
              <a:ext uri="{FF2B5EF4-FFF2-40B4-BE49-F238E27FC236}">
                <a16:creationId xmlns:a16="http://schemas.microsoft.com/office/drawing/2014/main" id="{552EA18B-B170-4EF1-B83E-92195F498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45100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3.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8" name="Rectangle 13">
            <a:extLst>
              <a:ext uri="{FF2B5EF4-FFF2-40B4-BE49-F238E27FC236}">
                <a16:creationId xmlns:a16="http://schemas.microsoft.com/office/drawing/2014/main" id="{9A573696-9322-4D4F-A1F0-0401E7A8AD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9" name="Rectangle 14">
            <a:extLst>
              <a:ext uri="{FF2B5EF4-FFF2-40B4-BE49-F238E27FC236}">
                <a16:creationId xmlns:a16="http://schemas.microsoft.com/office/drawing/2014/main" id="{FFD7FDDC-23B3-4C56-938D-B1B0B3587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1438" y="48672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B1375610-17E9-4C7F-8D2D-7480D8F1F6D6}"/>
              </a:ext>
            </a:extLst>
          </p:cNvPr>
          <p:cNvCxnSpPr/>
          <p:nvPr/>
        </p:nvCxnSpPr>
        <p:spPr>
          <a:xfrm flipV="1">
            <a:off x="1238250" y="1214438"/>
            <a:ext cx="7072313" cy="1587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157" name="スライド番号プレースホルダ 29">
            <a:extLst>
              <a:ext uri="{FF2B5EF4-FFF2-40B4-BE49-F238E27FC236}">
                <a16:creationId xmlns:a16="http://schemas.microsoft.com/office/drawing/2014/main" id="{9F17E98D-0F9E-4DFC-8D95-7580578153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10E2A81-B644-40CF-85EF-E994264CE2ED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158" name="フッター プレースホルダ 30">
            <a:extLst>
              <a:ext uri="{FF2B5EF4-FFF2-40B4-BE49-F238E27FC236}">
                <a16:creationId xmlns:a16="http://schemas.microsoft.com/office/drawing/2014/main" id="{9E0E9284-174D-4B9D-B2BE-E16E25C7EC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BF9EA071-8CCE-4237-A596-F9B29449E052}"/>
              </a:ext>
            </a:extLst>
          </p:cNvPr>
          <p:cNvCxnSpPr/>
          <p:nvPr/>
        </p:nvCxnSpPr>
        <p:spPr>
          <a:xfrm flipV="1">
            <a:off x="1238250" y="2984500"/>
            <a:ext cx="7072313" cy="1588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3B681979-798D-4001-8444-31D86A557981}"/>
              </a:ext>
            </a:extLst>
          </p:cNvPr>
          <p:cNvCxnSpPr/>
          <p:nvPr/>
        </p:nvCxnSpPr>
        <p:spPr>
          <a:xfrm flipV="1">
            <a:off x="1238250" y="4813300"/>
            <a:ext cx="7072313" cy="3175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64</Words>
  <Application>Microsoft Office PowerPoint</Application>
  <PresentationFormat>A4 210 x 297 mm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目次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オレンジ色のパワーポイントの目次です。ページ数が少ない資料向きです。</dc:description>
  <cp:revision>7</cp:revision>
  <dcterms:created xsi:type="dcterms:W3CDTF">2009-02-13T08:21:57Z</dcterms:created>
  <dcterms:modified xsi:type="dcterms:W3CDTF">2021-08-01T09:20:33Z</dcterms:modified>
</cp:coreProperties>
</file>