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3EC49A0-A40D-4D64-8968-AC6B4B114A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053724D-C020-4813-8531-DBDE5E0AB4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E33D388-4030-47C2-BEDA-C2F164CA269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C131760-0637-40E3-9EFA-B0ACB881F9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3E560C3-5711-426F-9773-A42F0C7193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5B09A03-65CB-4695-A051-B8EEC623C72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C3FACAE-6BC2-4C1C-8FB0-B459CF0D21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FFA2D53-D813-4370-A1B1-33F142BC22C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D0734EC-8ACA-48F8-B2C7-D42DE47F8DA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3E491FF-6228-4FD3-AD1A-7D9230F535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196E663-1B17-4D5E-BE16-3A7BB272F6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ADA0F0F-17DA-4760-B43C-46EB84FFB5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9011834-13F6-4524-BF62-97D3488C8E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611EA1B-EEFC-49EC-A613-45FC4D2E19D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687C3C1-5451-4D0B-B142-9B86A92081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B163D07-DF7E-438C-8F68-53D13BBB55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E85DC18A-B33F-499C-B7B7-A22DF255B9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85D9B64-6459-438A-ADFC-A8C7AF1574B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E20D0AC-2FD3-4AE5-AB7F-491DB4B8B0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EFED56F-86C5-449F-8133-D38E8C9A47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C3B66C-983F-4F83-8DEE-92394452D8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069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937C14E-264E-4C9B-9EE4-2E5D7456A3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249E77A-CAF3-40D8-9BD3-2C7AEA2467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A443E37-EDD6-4EC4-8AFF-61D48825CE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453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2D8803C-5CF5-4463-979E-49A0EF46D5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9CDC3CF-7067-4289-8092-9C41E6E9A9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C0DBEF1-548F-45C7-99E3-0B8D9C195C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063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5D89E64-4AE3-46A1-89D9-F09E62F07F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6553E04-31C4-4685-92B5-6F72B1ED26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DCBD2F-73FE-41C6-B4EE-D44EA1E53B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150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777283A-A52C-4C82-8143-C81FF14D80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5CC4869-E2F7-4D08-9AC4-07FA9791C0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AA03C7-1A20-4FCE-BF5F-C1ED2AF4EF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8425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4CD4258-9704-4B1F-98F7-1B6D0C7ECB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9AA0B83-95E6-4CA3-9C75-B66FAD41EA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7CBD8D-CC49-468B-9D6F-C1581F1AAA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903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9B1E2B7D-F0AE-4478-8AB9-0CB8C4D156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322BAA60-FF99-4B63-821E-F3935CD261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1EFAA3-D49E-43A2-978B-20046C29DB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790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6C38BC1-A6A2-4176-9138-7C2D9E0A4E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3993E8B-152F-410A-840A-E7B4CAD029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14F2CB-CB66-4C1A-9A69-B194D510B8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667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96816167-025B-49DF-8590-01F86E5D3D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AD4E33E1-7B8E-467C-B1BE-2375BAAF07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C861EB-BD9D-4CFB-9929-AC951A1B74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2568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9B0D180-0870-4E46-B36A-E1389F3253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830B9E-65DA-4F2D-AB5B-84C7AFC53E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8E38BC-3D2E-423D-80BB-CC4F2E84E7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6656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8CC21B3-EC7C-4906-BE22-D5530E5E8C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8896FEB-677C-481B-ACFE-D74C1F4AD6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2A583-8891-4326-A575-829FDEF5FD3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817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6442E608-CE48-47C5-B06F-6FFE7015F1F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82286092-90C9-4431-9936-D75430F45C7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22C36D3D-1E6B-4E13-AFF5-9B38EF25AEE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AEFCE6F0-E471-438D-8A13-6ECE6B6352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485249-0634-423B-BC84-A0754AF24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E7A2CA2-DBA9-41FF-9307-337727FA2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279456F1-B16C-4F51-9D43-380DD54A7AEF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B37DF50C-A820-47B2-AAE8-D28CD07639A8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35A34880-3697-4C65-91F2-1D550D76B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0D10DCAF-97E3-4EC2-A693-FBFD8DFFE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928688"/>
            <a:ext cx="8747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3131CDC3-B0B3-4F46-B0E1-CBF3FD1CF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53680C2-1845-4B7A-A15B-F96550600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10E22715-89A5-4199-BB19-B7F6BADA7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2D3C6C50-DAB1-42FF-82D0-1F8556F7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2">
            <a:extLst>
              <a:ext uri="{FF2B5EF4-FFF2-40B4-BE49-F238E27FC236}">
                <a16:creationId xmlns:a16="http://schemas.microsoft.com/office/drawing/2014/main" id="{933A0C44-7820-4431-9825-7845BBB1F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7" name="Rectangle 13">
            <a:extLst>
              <a:ext uri="{FF2B5EF4-FFF2-40B4-BE49-F238E27FC236}">
                <a16:creationId xmlns:a16="http://schemas.microsoft.com/office/drawing/2014/main" id="{67748C9E-F34F-4D82-8C8B-97BF01255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8" name="Rectangle 4">
            <a:extLst>
              <a:ext uri="{FF2B5EF4-FFF2-40B4-BE49-F238E27FC236}">
                <a16:creationId xmlns:a16="http://schemas.microsoft.com/office/drawing/2014/main" id="{85880191-7D30-4306-A60B-C1A3EDFD8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9286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4.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9" name="Rectangle 5">
            <a:extLst>
              <a:ext uri="{FF2B5EF4-FFF2-40B4-BE49-F238E27FC236}">
                <a16:creationId xmlns:a16="http://schemas.microsoft.com/office/drawing/2014/main" id="{6A2D0A55-0F25-4A7F-BC7B-C56DAEDE7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0" name="Rectangle 8">
            <a:extLst>
              <a:ext uri="{FF2B5EF4-FFF2-40B4-BE49-F238E27FC236}">
                <a16:creationId xmlns:a16="http://schemas.microsoft.com/office/drawing/2014/main" id="{68705873-578C-4836-895D-3E71BF7FF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26812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5.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1" name="Rectangle 9">
            <a:extLst>
              <a:ext uri="{FF2B5EF4-FFF2-40B4-BE49-F238E27FC236}">
                <a16:creationId xmlns:a16="http://schemas.microsoft.com/office/drawing/2014/main" id="{BB5B7019-2D97-4CFF-A352-95DFF96F8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2" name="Rectangle 12">
            <a:extLst>
              <a:ext uri="{FF2B5EF4-FFF2-40B4-BE49-F238E27FC236}">
                <a16:creationId xmlns:a16="http://schemas.microsoft.com/office/drawing/2014/main" id="{B6916CA6-6E22-4087-8327-B02CFFAAC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45100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6.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3" name="Rectangle 13">
            <a:extLst>
              <a:ext uri="{FF2B5EF4-FFF2-40B4-BE49-F238E27FC236}">
                <a16:creationId xmlns:a16="http://schemas.microsoft.com/office/drawing/2014/main" id="{36954AA1-EF17-4F7A-A897-9549C52B4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5142" name="スライド番号プレースホルダ 29">
            <a:extLst>
              <a:ext uri="{FF2B5EF4-FFF2-40B4-BE49-F238E27FC236}">
                <a16:creationId xmlns:a16="http://schemas.microsoft.com/office/drawing/2014/main" id="{A86E6813-F4E1-430D-B75F-6563AA7B9C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8249FA2-4CFD-4C44-BDC4-DD1172BA76FC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143" name="フッター プレースホルダ 30">
            <a:extLst>
              <a:ext uri="{FF2B5EF4-FFF2-40B4-BE49-F238E27FC236}">
                <a16:creationId xmlns:a16="http://schemas.microsoft.com/office/drawing/2014/main" id="{F05CF9F6-990B-4022-9148-B01AA23DAA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2066" name="Rectangle 6">
            <a:extLst>
              <a:ext uri="{FF2B5EF4-FFF2-40B4-BE49-F238E27FC236}">
                <a16:creationId xmlns:a16="http://schemas.microsoft.com/office/drawing/2014/main" id="{8E5D94DC-1F87-4C51-A49C-56ECF438C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285875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7" name="Rectangle 6">
            <a:extLst>
              <a:ext uri="{FF2B5EF4-FFF2-40B4-BE49-F238E27FC236}">
                <a16:creationId xmlns:a16="http://schemas.microsoft.com/office/drawing/2014/main" id="{BD8EC235-F7C3-457F-B78F-29D20E0C7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063" y="3062288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8" name="Rectangle 6">
            <a:extLst>
              <a:ext uri="{FF2B5EF4-FFF2-40B4-BE49-F238E27FC236}">
                <a16:creationId xmlns:a16="http://schemas.microsoft.com/office/drawing/2014/main" id="{7E625DCF-3C47-4D14-8CA2-648E90C0A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475" y="4892675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9" name="Rectangle 6">
            <a:extLst>
              <a:ext uri="{FF2B5EF4-FFF2-40B4-BE49-F238E27FC236}">
                <a16:creationId xmlns:a16="http://schemas.microsoft.com/office/drawing/2014/main" id="{4CED7714-9109-4715-9823-64DFBBFD4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4213" y="1285875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0" name="Rectangle 6">
            <a:extLst>
              <a:ext uri="{FF2B5EF4-FFF2-40B4-BE49-F238E27FC236}">
                <a16:creationId xmlns:a16="http://schemas.microsoft.com/office/drawing/2014/main" id="{0DC47394-D8AC-42DB-A6C3-A8A42E09D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275" y="3062288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1" name="Rectangle 6">
            <a:extLst>
              <a:ext uri="{FF2B5EF4-FFF2-40B4-BE49-F238E27FC236}">
                <a16:creationId xmlns:a16="http://schemas.microsoft.com/office/drawing/2014/main" id="{29EF3451-C31A-43C5-A67A-23669CA4A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4892675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2" name="Rectangle 6">
            <a:extLst>
              <a:ext uri="{FF2B5EF4-FFF2-40B4-BE49-F238E27FC236}">
                <a16:creationId xmlns:a16="http://schemas.microsoft.com/office/drawing/2014/main" id="{4DAE74CD-1B4D-4CAA-83EE-EF700BD1E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035300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3" name="Rectangle 6">
            <a:extLst>
              <a:ext uri="{FF2B5EF4-FFF2-40B4-BE49-F238E27FC236}">
                <a16:creationId xmlns:a16="http://schemas.microsoft.com/office/drawing/2014/main" id="{316ECC29-B2F2-4258-9069-27791F858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87203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4" name="Rectangle 6">
            <a:extLst>
              <a:ext uri="{FF2B5EF4-FFF2-40B4-BE49-F238E27FC236}">
                <a16:creationId xmlns:a16="http://schemas.microsoft.com/office/drawing/2014/main" id="{08FB02E0-852A-469B-AB21-548A4AF73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09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5" name="Rectangle 6">
            <a:extLst>
              <a:ext uri="{FF2B5EF4-FFF2-40B4-BE49-F238E27FC236}">
                <a16:creationId xmlns:a16="http://schemas.microsoft.com/office/drawing/2014/main" id="{20C1808C-EA2B-4817-AC4C-5081113EA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0" y="3035300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6" name="Rectangle 6">
            <a:extLst>
              <a:ext uri="{FF2B5EF4-FFF2-40B4-BE49-F238E27FC236}">
                <a16:creationId xmlns:a16="http://schemas.microsoft.com/office/drawing/2014/main" id="{7F905E80-B50C-44E5-9EB4-A367AE47C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0" y="487203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CFB512A6-1965-4FA6-BB7B-A41A6F74F4C9}"/>
              </a:ext>
            </a:extLst>
          </p:cNvPr>
          <p:cNvCxnSpPr/>
          <p:nvPr/>
        </p:nvCxnSpPr>
        <p:spPr>
          <a:xfrm flipV="1">
            <a:off x="503238" y="1214438"/>
            <a:ext cx="3509962" cy="1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B2FA9C3B-0771-41E1-B4FD-CFACACA34C77}"/>
              </a:ext>
            </a:extLst>
          </p:cNvPr>
          <p:cNvCxnSpPr/>
          <p:nvPr/>
        </p:nvCxnSpPr>
        <p:spPr>
          <a:xfrm flipV="1">
            <a:off x="523875" y="2984500"/>
            <a:ext cx="3509963" cy="15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870022A2-9BA2-46C5-B6BD-7050715D579B}"/>
              </a:ext>
            </a:extLst>
          </p:cNvPr>
          <p:cNvCxnSpPr/>
          <p:nvPr/>
        </p:nvCxnSpPr>
        <p:spPr>
          <a:xfrm flipV="1">
            <a:off x="523875" y="4813300"/>
            <a:ext cx="3509963" cy="317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47FAF896-7F13-4B20-B6E5-532BC5C67AAC}"/>
              </a:ext>
            </a:extLst>
          </p:cNvPr>
          <p:cNvCxnSpPr/>
          <p:nvPr/>
        </p:nvCxnSpPr>
        <p:spPr>
          <a:xfrm flipV="1">
            <a:off x="5667375" y="1214438"/>
            <a:ext cx="3509963" cy="158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7174679C-7FDE-4C9A-86A1-429A9E1C1325}"/>
              </a:ext>
            </a:extLst>
          </p:cNvPr>
          <p:cNvCxnSpPr/>
          <p:nvPr/>
        </p:nvCxnSpPr>
        <p:spPr>
          <a:xfrm flipV="1">
            <a:off x="5688013" y="2984500"/>
            <a:ext cx="3509962" cy="15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905C09E8-3154-4130-9BAE-FAB100771714}"/>
              </a:ext>
            </a:extLst>
          </p:cNvPr>
          <p:cNvCxnSpPr/>
          <p:nvPr/>
        </p:nvCxnSpPr>
        <p:spPr>
          <a:xfrm flipV="1">
            <a:off x="5688013" y="4813300"/>
            <a:ext cx="3509962" cy="317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289</Words>
  <Application>Microsoft Office PowerPoint</Application>
  <PresentationFormat>A4 210 x 297 mm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緑色のパワーポイントの目次です。項目が多くかきこめるので、ページ数が多い資料向きです。項目とページ数を「…」で結んでいます。</dc:description>
  <cp:revision>8</cp:revision>
  <dcterms:created xsi:type="dcterms:W3CDTF">2009-02-13T08:21:57Z</dcterms:created>
  <dcterms:modified xsi:type="dcterms:W3CDTF">2021-08-01T09:19:51Z</dcterms:modified>
</cp:coreProperties>
</file>