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CDBD474-5FDF-4D7C-8BD1-CFA72338B6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E5074A3-EC86-488E-A6F8-FF6C47365C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AC0A520-60C5-4EA5-B34D-8FFE1EB2534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78113E1-BC5E-4F36-BD6E-0B654C295E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82850FE-9703-446E-9312-68BE76738D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45FC42F-465A-4F6E-9194-F8C0D9A1BE9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C711BD-A9D7-476E-8635-94E112C8E8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19C2DE5-00F4-4CDB-9EA7-E0FDEC4D1E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2F7099-3B16-4168-9E71-20BB2AFD65B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E6ACC90-B805-47D0-BB2A-B80656D6EF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F5D8021-B09B-4026-849D-EEC0FFF37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96F221E-D91D-47CD-BE74-BE401A9E30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AF19193-384E-46F8-A747-0069C9E3E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A27708F-F443-47B7-834A-DEA0B0D5273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4933C3F-B4F9-42E5-ADA8-D844336D21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6797613-2DD4-4648-8FC4-2DFA91F234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 3">
            <a:extLst>
              <a:ext uri="{FF2B5EF4-FFF2-40B4-BE49-F238E27FC236}">
                <a16:creationId xmlns:a16="http://schemas.microsoft.com/office/drawing/2014/main" id="{434D9F1D-E91D-4B31-B951-DDEBCA192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DC2FCFD-8A38-4F92-AF20-95ED9C67BD4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E640F1B-2580-4E8D-A8CF-8290D1CF26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A5FEFD2-5A2A-400A-8A56-B9312AB17D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09AF9C-17FB-47F5-A03F-DE0EA9FEFB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2912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BA56A57-B5F8-4C69-B23D-3CD3926420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EB82AF5-F87E-457D-AD0A-A7626CC786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8E6533-0E3A-4F3D-A02B-6257FC6DF4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041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E66AC77-DFF4-4DE9-8EC2-CAF59F590B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4002DFE-4115-414F-9808-BDD2DA2B15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4586C2-4A49-485B-A585-25FC0C2BB3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626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F00FB85-21DE-4797-9445-295F157F4F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B0C74FE-C71B-473B-84DB-8A81EBCF0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0E5F2-BE55-42E3-A8AA-F2BB1205B8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55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1C7AD6A-5F44-4E88-BAE6-8796B387BB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7DC5199-89B9-4339-8B87-819307E19D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E56F36-B467-4B81-87B0-20F8EC69CA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020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BAF3D4-95CB-4271-8E9A-7AEF61FF6A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FCA380-E9F4-494E-A752-D908FAB28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2226A-893A-4130-85C8-0FA0701687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487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B1E45AF1-0FEA-4251-922E-3E6FE9F75C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8E015FC4-CAFE-4727-AE09-5E8ED1ED56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DBA6E1-091D-4E17-8B9E-EB5BF9A8E1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839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4511FA6-BF8A-42D0-9403-B11123F22C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5E1E421-6B72-43A6-B34B-5F0EA13387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10072A-BDE2-47AB-8B76-12D63930BC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976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7055CF39-4125-4B63-AAE2-63CA339AFD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26FCC711-6A7D-49DD-B9AD-421304233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D3ACE1-0E82-42DA-945F-A29A67450E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15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C03B86-CD6F-41CD-A1B8-7C987B4A72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E8FAA2-4A78-468E-8007-AE33BFA023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E1F9FB-D50B-4A11-8CBA-BF03D323A6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73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C411A3-09AB-4CA9-9CA1-79FE496798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7AB9E88-E3D3-4245-9046-F2F6B114B5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A42359-EAD5-4C46-938A-9FF0B8C106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4785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42524127-82AE-4747-8E04-465BC2098AF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0D12E299-B9D8-440B-8BEC-162D3A5077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38801282-123C-4E57-9DD2-0A0B822AF6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A7919DC5-4388-4D52-B18C-A8AE8DD499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364EAA-CCF6-46D8-BE4B-CC94B68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0B9939-657A-4566-BEC6-798DA33CE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79905663-2246-4FEF-B12A-6D1F7C8F5365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7AC6554C-6789-4528-AC65-DAB4E7012C4B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15FD5E8F-436C-44F9-AAB5-05AB21C68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CF4B5601-7778-49BF-BDF8-8AD6022A5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E99D42D3-848D-426D-9E6B-F11830AC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14EDE5E2-417B-448F-93DC-7768FE1E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AD366EC1-9418-43D5-AE03-6AF80B83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218DC4AD-94E9-433D-B6CB-CAB56E8C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886A4F3A-782B-4BC9-A675-FDF22C2F3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033780D6-EE75-4618-A21B-FA964D0F5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B39B2DF0-192E-4D45-BB75-104ADD127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8BF4D4CC-E680-4CA9-A756-956D4F4E1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50B32DBA-7602-437D-9F91-10F55FC67817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181" name="スライド番号プレースホルダ 29">
            <a:extLst>
              <a:ext uri="{FF2B5EF4-FFF2-40B4-BE49-F238E27FC236}">
                <a16:creationId xmlns:a16="http://schemas.microsoft.com/office/drawing/2014/main" id="{7512EF54-885F-46E9-B955-D2EB086C99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95486DA-59CF-49C0-ADD9-4F2F2502240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フッター プレースホルダ 30">
            <a:extLst>
              <a:ext uri="{FF2B5EF4-FFF2-40B4-BE49-F238E27FC236}">
                <a16:creationId xmlns:a16="http://schemas.microsoft.com/office/drawing/2014/main" id="{A3E21907-89D9-4692-B52A-1F8DAD7232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7670F438-8BF3-441C-B56D-D45351F1EE51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09803792-ED2B-431D-B85F-720EE26073E5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65" name="Rectangle 6">
            <a:extLst>
              <a:ext uri="{FF2B5EF4-FFF2-40B4-BE49-F238E27FC236}">
                <a16:creationId xmlns:a16="http://schemas.microsoft.com/office/drawing/2014/main" id="{3FFDEC93-6807-4298-9CDA-82B5ACE52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4925" y="1300163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B779C929-B07B-4A1B-85F3-AA5D85E6C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3062288"/>
            <a:ext cx="36528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047B43DB-13A6-4F0D-9582-DDC8945D2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4892675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316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緑色のパワーポイントの目次です。ページ数が少ない資料向きです。項目とページ数を「…」で結んでいます。</dc:description>
  <cp:revision>8</cp:revision>
  <dcterms:created xsi:type="dcterms:W3CDTF">2009-02-13T08:21:57Z</dcterms:created>
  <dcterms:modified xsi:type="dcterms:W3CDTF">2021-08-01T09:19:23Z</dcterms:modified>
</cp:coreProperties>
</file>