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7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8161B52-291E-4FFA-ABF2-6830876EBA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5A7B375-25A9-470B-8E14-769C7A7957A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63C74E8-2809-44AC-9D78-2DF3EDEE7FEE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B2F6BA9D-4539-407F-95B5-FFA326179E8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118DAAB8-A9E2-4417-B930-78202B7D5CA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93DCB1C-5692-4AF7-BAF5-F60A955A48B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451BB6A3-5D50-4606-BE30-C3534EF5884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F753F7F-99F1-40F9-B5E2-94684E6ECD2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95970E6-7E07-4CA5-B69A-2CACC27C63D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8C7204C-ABA5-4BB6-BC68-E5479998E4C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13C450FD-13E0-4902-BAB0-8D04806AD7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6EB1657-02E7-4965-9A14-3430EA33B68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569F995-5E34-4D58-8F7F-B6C7D390F2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576E3D8-5535-4052-BC96-9FFB3C0F231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F26F811D-A9AE-4EA4-8590-E925B5DBE6E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940A52BC-F6CC-40E2-A080-AA113DA9B2B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4340" name="スライド番号プレースホルダ 3">
            <a:extLst>
              <a:ext uri="{FF2B5EF4-FFF2-40B4-BE49-F238E27FC236}">
                <a16:creationId xmlns:a16="http://schemas.microsoft.com/office/drawing/2014/main" id="{908D5024-B944-4AA9-A11A-ABF8258146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BCECA70-39C7-4430-B88A-B47BB1A4EBC1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5F7D16C-76B0-4C55-B64E-D5DB439ACD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63FDB11-FEBB-4687-8C5C-A568677395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3DDA271-621C-422B-BA67-0E9CAA9276C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947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0472B035-98E4-473B-854F-B5E59CB755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EAB164AD-8D14-4EEF-84B4-06F6F0C619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072E65-68B9-4123-8CA5-F219B1CE2F7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8833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BB60C70-B0E6-43BF-8FCC-F94487B7821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B7EFDB7-9170-47F6-B46B-622A17B7C3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8FDBB68-5F15-44BC-A1B3-CBD18E4AB5E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3029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672220D5-4197-424B-AAB8-D299F9AF22C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598A6C0-5B0C-457B-8F02-20FF2A5AD0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9A9F299-6032-46CA-A4DF-479861880AF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6540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CE0E8DA-ED28-473D-81E0-F296EBE8168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325B9CC-6476-4C66-9149-57179B2407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45AC67A-FFEE-4627-A95F-98A970F8197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05361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AD63564-DD35-4600-83F6-DF10F57C68F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13AC56D-F1C6-43A4-A8C0-887395A9D0C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906BD66-2608-4CD4-AAAF-FA8E9FFBE81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46888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554D589B-561E-4255-91C2-3C10BCE2BDE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3B091BBB-F2E7-491E-A676-396B9D4D35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209226B-5F38-4C2E-967D-764C01AA145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89553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29EB1D0E-0F1A-4F1A-8899-8C1BC29904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0B5838BA-D9B9-4FE6-80BF-0354628256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1B25B0F-B736-45CB-B1F7-CD84233C59D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58826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385185CB-5897-4889-85EC-0C53B0A89F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4EE02419-4D9D-410D-9A21-1BCD0BE869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445C6A7-7572-4AB6-8B9A-467F6A4D3E7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6502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FCFC2B5-C551-4C1A-B0D4-A80973C37D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BC72C98-D01B-42D0-89C2-0DD2E3FD9E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E7024D1-E8AE-48A1-92E8-396EABF922E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8217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3F73ABD-FB7C-4C8B-9993-B380B1ABA5F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23C4DD8-FC9D-4750-B305-53AD5E526F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DF6F49-E67B-41A0-9FE9-C4AEB34B39C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11666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5278AC2E-452B-46C4-8951-A120DDE0563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00B05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32BCDCEE-E62F-4A03-95DC-188FFB1206D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00B05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F72D58A9-56A8-4C04-B78C-CEE199AF1F6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36F1D848-F544-4E50-8D3B-044A55480D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736CE05-BB97-45B9-98EA-2B527E743E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11ABE51-2C8A-43C8-9163-F178568423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3305F159-5323-4716-98BE-1D01E5DD6403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8990D1BF-3B0A-4A68-A32D-24C2CF7EB235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066F6A50-5224-40B1-B87E-C58923843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目次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9249CDE4-6368-420D-8776-CA23FC4A8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975" y="9286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1.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DD5C8292-DA76-4660-85C4-7A3478CA4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8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A52F18C1-3DE5-4104-A677-42393030D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1438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54" name="Rectangle 8">
            <a:extLst>
              <a:ext uri="{FF2B5EF4-FFF2-40B4-BE49-F238E27FC236}">
                <a16:creationId xmlns:a16="http://schemas.microsoft.com/office/drawing/2014/main" id="{E5F1F9DE-65E8-4646-97FD-B26920B700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975" y="26812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2.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5" name="Rectangle 9">
            <a:extLst>
              <a:ext uri="{FF2B5EF4-FFF2-40B4-BE49-F238E27FC236}">
                <a16:creationId xmlns:a16="http://schemas.microsoft.com/office/drawing/2014/main" id="{F31F43BD-F8CC-49B6-B27E-EA1F854C9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8" y="30527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6" name="Rectangle 10">
            <a:extLst>
              <a:ext uri="{FF2B5EF4-FFF2-40B4-BE49-F238E27FC236}">
                <a16:creationId xmlns:a16="http://schemas.microsoft.com/office/drawing/2014/main" id="{CB9A0E17-28B7-4C11-A670-696A865A1B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1438" y="30384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57" name="Rectangle 12">
            <a:extLst>
              <a:ext uri="{FF2B5EF4-FFF2-40B4-BE49-F238E27FC236}">
                <a16:creationId xmlns:a16="http://schemas.microsoft.com/office/drawing/2014/main" id="{A6E257AF-238A-458F-8B14-93C1978709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975" y="45100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3.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8" name="Rectangle 13">
            <a:extLst>
              <a:ext uri="{FF2B5EF4-FFF2-40B4-BE49-F238E27FC236}">
                <a16:creationId xmlns:a16="http://schemas.microsoft.com/office/drawing/2014/main" id="{BD372ED8-E643-46CA-977F-CC1C0653AF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8" y="48815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9" name="Rectangle 14">
            <a:extLst>
              <a:ext uri="{FF2B5EF4-FFF2-40B4-BE49-F238E27FC236}">
                <a16:creationId xmlns:a16="http://schemas.microsoft.com/office/drawing/2014/main" id="{D1A03C2B-03EC-4CD9-AA8D-102EA728A6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1438" y="48672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9533F0E4-5BCE-4AA8-9615-3DF2072B0D4D}"/>
              </a:ext>
            </a:extLst>
          </p:cNvPr>
          <p:cNvCxnSpPr/>
          <p:nvPr/>
        </p:nvCxnSpPr>
        <p:spPr>
          <a:xfrm flipV="1">
            <a:off x="1238250" y="1214438"/>
            <a:ext cx="7072313" cy="158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157" name="スライド番号プレースホルダ 29">
            <a:extLst>
              <a:ext uri="{FF2B5EF4-FFF2-40B4-BE49-F238E27FC236}">
                <a16:creationId xmlns:a16="http://schemas.microsoft.com/office/drawing/2014/main" id="{795D6237-5D45-4CB7-AFE9-2C797DD3DE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F18B9D7-0C2E-4AC3-92D1-D0FB62C85C17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158" name="フッター プレースホルダ 30">
            <a:extLst>
              <a:ext uri="{FF2B5EF4-FFF2-40B4-BE49-F238E27FC236}">
                <a16:creationId xmlns:a16="http://schemas.microsoft.com/office/drawing/2014/main" id="{5EA7B7A9-1D3A-4FED-BC0E-B2D8E5D21A1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2EC5F5F6-635F-4B0E-A21C-244C99378CC6}"/>
              </a:ext>
            </a:extLst>
          </p:cNvPr>
          <p:cNvCxnSpPr/>
          <p:nvPr/>
        </p:nvCxnSpPr>
        <p:spPr>
          <a:xfrm flipV="1">
            <a:off x="1238250" y="2984500"/>
            <a:ext cx="7072313" cy="158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637072C3-4095-424B-8D87-06F57F3504D8}"/>
              </a:ext>
            </a:extLst>
          </p:cNvPr>
          <p:cNvCxnSpPr/>
          <p:nvPr/>
        </p:nvCxnSpPr>
        <p:spPr>
          <a:xfrm flipV="1">
            <a:off x="1238250" y="4813300"/>
            <a:ext cx="7072313" cy="317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64</Words>
  <Application>Microsoft Office PowerPoint</Application>
  <PresentationFormat>A4 210 x 297 mm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目次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緑色のパワーポイントの目次です。ページ数が少ない資料向きです。</dc:description>
  <cp:revision>8</cp:revision>
  <dcterms:created xsi:type="dcterms:W3CDTF">2009-02-13T08:21:57Z</dcterms:created>
  <dcterms:modified xsi:type="dcterms:W3CDTF">2021-08-01T09:18:50Z</dcterms:modified>
</cp:coreProperties>
</file>