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6A30F1-FEAA-4D95-B4EA-F5688BFD71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CE38BA5-993B-4A7F-8A4D-F745A8BE77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3A83C0-D18D-416D-83C0-CC3DEBBBD7C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D41563B-0071-4694-AFE4-3502640416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7C299AE-5C10-4194-A0B4-13E1785BFF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6B3E6E-FFE1-4F5F-9AAB-1F1489F9BCF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16D04F5-23FD-495F-8838-BBA49A205C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2F37C71-9F3A-454F-A717-8AC09A0EC75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0888B38-C608-46FE-BB5A-6FFC7222986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43E67F1-1A4C-4BAD-ADED-B1DF35BE30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409D801-D351-402D-99CD-5652DF7C2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0B8EF5C-2865-4F01-9067-E895F6585A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182FDC7-E73A-4CC0-8D16-C848B0361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E6BE7BC-0239-42E6-9329-FE64CE54E9B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500A7E3-7E56-4F12-BF63-9F5604CA73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D50B8EE-B635-47E6-9015-19799134A4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A2F0BB49-4C2E-4EA2-A2CD-4177355031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D734F3-3389-48F3-86A1-D91E364A3F3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9F74584-4BA4-4DDD-A069-F82581DC19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9FCD9C7-1521-4511-B3C5-DFDA000EC6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01CC31-695F-4D73-8963-D1D06270CF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3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7D2609D-624F-45C6-8B17-98797131FF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C6519C0-DCAA-480E-AAD8-2B876F2A5D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59C164-F512-4E95-A242-EEC2358ECB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966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19ADCA9-E523-4D95-8A76-B292C96FD4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11430D4-C77D-4B9A-8ED3-D4B34E53C7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9AFCF9-5869-4810-B8CA-92877F2E6A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254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9112475-7E84-41FF-8116-68CEDAEC2C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25B0E29-4B39-46EC-90F9-D3496C5B00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72820-F760-40D4-9DAA-D21058A5E8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362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056D0C0-AFFD-4AAE-8023-0E4B4931EC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7722F8B-F661-4194-B82F-3307FA432E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D64574-05E9-47F8-8E78-6F33A76DFC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82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6DA8CE-95FC-4667-AB19-D50BC1344E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899481E-F62F-407D-8F54-4DB4AF1499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9E9E01-5A04-4830-B6BB-0A87832B73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599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FE2850B-E4C3-4875-820A-046CD8151D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EA60C6AB-38D1-4ECC-B8BF-939433C645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0D355D-4427-4DEC-A519-8417F80EA8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8290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7979C88-DF55-485D-9A22-E16D5B4B36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9A373E9-545A-466A-9889-2939AFFD9C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4636CF-16BB-49AA-8339-94D3917FE9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050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85D7AFF6-49D6-4D03-BC46-C5B7063235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43F12F60-C8CE-4E78-8552-FDF4AA96A8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8BFBD-6571-464C-9BC1-9BB9E5B217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047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4DC4BE-3B0D-4E20-8842-717EF79CF9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7FED75-FD57-40ED-A991-62AF73E91E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7F6D21-C56D-43CA-B83F-538D3AAB83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496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C21921-225A-4DB1-8DF1-B559A3635E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B1C8D7-6518-4A8A-81E6-E4E0C94C83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EDE03-94A4-4D9E-8815-D1FD82E86A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6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913EF65-02FD-408C-BD1F-3AB0E88646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A5E7C7F9-CDD0-41B9-A12A-4B7F1FFBCD3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F85F9C5F-D5AD-4D09-A71A-92F85383BC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675DF154-145E-484F-BDAF-0157079210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966C94-E3D9-4D11-A541-C09F2AE70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E339C4-7552-444F-8F32-19690E17E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01F7F9DF-83CC-4CFF-8B97-B11C66B23964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C4810D5E-93D0-486F-A56C-B53AA269F07E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60A76BF5-DB48-4A66-BE66-94E848A6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5662D9E8-4C83-4802-A123-B89A3A927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39489BD2-D509-49E2-BE7D-720E36312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8EC6BB9B-3DFC-4E2B-9723-8A600FF5B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E041A553-831D-4724-AEBA-79EAC8E9C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3FB17D0F-5CA3-46B8-9368-7FD4BFFA5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2">
            <a:extLst>
              <a:ext uri="{FF2B5EF4-FFF2-40B4-BE49-F238E27FC236}">
                <a16:creationId xmlns:a16="http://schemas.microsoft.com/office/drawing/2014/main" id="{4ACEB355-10D1-4576-A7DB-BFBCCD3A6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7" name="Rectangle 13">
            <a:extLst>
              <a:ext uri="{FF2B5EF4-FFF2-40B4-BE49-F238E27FC236}">
                <a16:creationId xmlns:a16="http://schemas.microsoft.com/office/drawing/2014/main" id="{DD9EA58A-AD1A-4490-946D-C5111E95D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8" name="Rectangle 4">
            <a:extLst>
              <a:ext uri="{FF2B5EF4-FFF2-40B4-BE49-F238E27FC236}">
                <a16:creationId xmlns:a16="http://schemas.microsoft.com/office/drawing/2014/main" id="{FCB79EA7-0E20-4E0A-BA07-A4A54A546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9" name="Rectangle 5">
            <a:extLst>
              <a:ext uri="{FF2B5EF4-FFF2-40B4-BE49-F238E27FC236}">
                <a16:creationId xmlns:a16="http://schemas.microsoft.com/office/drawing/2014/main" id="{B50DC2B7-7F8E-491B-8B9F-A4D9B9CF0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0" name="Rectangle 8">
            <a:extLst>
              <a:ext uri="{FF2B5EF4-FFF2-40B4-BE49-F238E27FC236}">
                <a16:creationId xmlns:a16="http://schemas.microsoft.com/office/drawing/2014/main" id="{2F093902-A2B4-4545-BF97-38115F4DE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1" name="Rectangle 9">
            <a:extLst>
              <a:ext uri="{FF2B5EF4-FFF2-40B4-BE49-F238E27FC236}">
                <a16:creationId xmlns:a16="http://schemas.microsoft.com/office/drawing/2014/main" id="{3D390CEE-0F48-4B0F-B340-071011C2B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2" name="Rectangle 12">
            <a:extLst>
              <a:ext uri="{FF2B5EF4-FFF2-40B4-BE49-F238E27FC236}">
                <a16:creationId xmlns:a16="http://schemas.microsoft.com/office/drawing/2014/main" id="{FFE3A057-C50C-4FE4-B5FA-9FAC15782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3" name="Rectangle 13">
            <a:extLst>
              <a:ext uri="{FF2B5EF4-FFF2-40B4-BE49-F238E27FC236}">
                <a16:creationId xmlns:a16="http://schemas.microsoft.com/office/drawing/2014/main" id="{43EF0064-5FE2-46DB-B5B2-009840EC2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5142" name="スライド番号プレースホルダ 29">
            <a:extLst>
              <a:ext uri="{FF2B5EF4-FFF2-40B4-BE49-F238E27FC236}">
                <a16:creationId xmlns:a16="http://schemas.microsoft.com/office/drawing/2014/main" id="{CEE46E6E-2EB6-4C0E-9035-D4B57E7C5B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D36CDE5-0C4E-42F0-870B-08ED29DC33C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43" name="フッター プレースホルダ 30">
            <a:extLst>
              <a:ext uri="{FF2B5EF4-FFF2-40B4-BE49-F238E27FC236}">
                <a16:creationId xmlns:a16="http://schemas.microsoft.com/office/drawing/2014/main" id="{57D7C763-EE3C-4B46-956D-5972941D66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C24DF359-F45C-4F04-8C1E-841F7EB9F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2858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A9B5B15F-D524-4EC8-B345-46B94DD26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063" y="3062288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8" name="Rectangle 6">
            <a:extLst>
              <a:ext uri="{FF2B5EF4-FFF2-40B4-BE49-F238E27FC236}">
                <a16:creationId xmlns:a16="http://schemas.microsoft.com/office/drawing/2014/main" id="{30644D26-EC56-4C2C-8051-108DC17BF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8926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9" name="Rectangle 6">
            <a:extLst>
              <a:ext uri="{FF2B5EF4-FFF2-40B4-BE49-F238E27FC236}">
                <a16:creationId xmlns:a16="http://schemas.microsoft.com/office/drawing/2014/main" id="{F57B47EE-B5CD-4FA5-9925-90F8FB493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4213" y="12858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0" name="Rectangle 6">
            <a:extLst>
              <a:ext uri="{FF2B5EF4-FFF2-40B4-BE49-F238E27FC236}">
                <a16:creationId xmlns:a16="http://schemas.microsoft.com/office/drawing/2014/main" id="{DA509CE9-F2BD-4E5F-94F6-4C034D4FE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3062288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1" name="Rectangle 6">
            <a:extLst>
              <a:ext uri="{FF2B5EF4-FFF2-40B4-BE49-F238E27FC236}">
                <a16:creationId xmlns:a16="http://schemas.microsoft.com/office/drawing/2014/main" id="{EBEB56E9-F65F-401E-9C1C-7A2FACF9E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48926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2" name="Rectangle 6">
            <a:extLst>
              <a:ext uri="{FF2B5EF4-FFF2-40B4-BE49-F238E27FC236}">
                <a16:creationId xmlns:a16="http://schemas.microsoft.com/office/drawing/2014/main" id="{E0C78972-F747-456D-9F34-4104EFAB8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3" name="Rectangle 6">
            <a:extLst>
              <a:ext uri="{FF2B5EF4-FFF2-40B4-BE49-F238E27FC236}">
                <a16:creationId xmlns:a16="http://schemas.microsoft.com/office/drawing/2014/main" id="{B679A310-D633-48D3-AD00-2FEBE845A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4" name="Rectangle 6">
            <a:extLst>
              <a:ext uri="{FF2B5EF4-FFF2-40B4-BE49-F238E27FC236}">
                <a16:creationId xmlns:a16="http://schemas.microsoft.com/office/drawing/2014/main" id="{010E2686-2B02-49ED-B686-A963AEEA9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09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5" name="Rectangle 6">
            <a:extLst>
              <a:ext uri="{FF2B5EF4-FFF2-40B4-BE49-F238E27FC236}">
                <a16:creationId xmlns:a16="http://schemas.microsoft.com/office/drawing/2014/main" id="{8C4C5B49-3B38-46A7-A47B-2F9423692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6" name="Rectangle 6">
            <a:extLst>
              <a:ext uri="{FF2B5EF4-FFF2-40B4-BE49-F238E27FC236}">
                <a16:creationId xmlns:a16="http://schemas.microsoft.com/office/drawing/2014/main" id="{ADDB19E0-F639-463D-B98D-ED232D9BA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9693BCEA-32C7-40E8-9956-F513F1EE86CB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2F9EDEF4-0185-4461-8E54-173804F78A90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CCFDA127-12B3-4B59-BCD9-DCA5983C2C46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023177AF-11A0-4183-8C52-B3FDFAAAB1D2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B5E053E6-17A0-4E26-8193-75DA7A1220DB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823FAA50-0077-4799-93C3-C35332C0446F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289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赤色のパワーポイントの目次です。項目が多くかきこめるので、ページ数が多い資料向きです。項目とページ数を「…」で結んでいます。</dc:description>
  <cp:revision>7</cp:revision>
  <dcterms:created xsi:type="dcterms:W3CDTF">2009-02-13T08:21:57Z</dcterms:created>
  <dcterms:modified xsi:type="dcterms:W3CDTF">2021-08-01T09:18:15Z</dcterms:modified>
</cp:coreProperties>
</file>