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4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306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8C6BF55F-A54E-4068-91BF-192847B33E1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5ECBA1B1-6CF3-4D09-9C6B-29BE1FF0C1B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C6D8E0C-E5F3-44DA-A3BC-FE860EE9DC05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027AD239-5038-450A-8AD7-92A0746A6E1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BF18050A-FD60-4EC7-814B-7F9FCC15DA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13788E1-2C65-4B0B-95FE-7A915794C1D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FBB83D83-D81C-42BC-8C6E-9E9D03E9A63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28B87C0A-638D-44F9-98ED-CA080AEB8FD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6B36376-0FE2-40B5-8654-7833666DAEC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94CF69F1-530E-4EE2-AC09-08FE8A54217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6618793B-9B47-4AA2-A3E8-10F86D7229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13D723E0-46FE-4E18-839B-C1BD1309645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112F08E9-1D0E-4778-AA8F-1BB5559173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C5FA8A1-3436-472A-96B4-1CEB51E2CD2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E045FDE0-37F0-4420-9F8B-64CDE8B6F4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9615377A-5415-48B1-8ACF-037C7A26168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2292" name="スライド番号プレースホルダ 3">
            <a:extLst>
              <a:ext uri="{FF2B5EF4-FFF2-40B4-BE49-F238E27FC236}">
                <a16:creationId xmlns:a16="http://schemas.microsoft.com/office/drawing/2014/main" id="{B90BBED9-D650-4772-A2A5-69BE8984DC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ECA005E5-27DB-4425-94C3-16711200D07E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9DB5E076-0F5D-4CA7-88B0-9CD869A9FCD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062CCDE2-792E-4B7B-876F-822B29AD03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68E6B60-9EBB-40F7-AFD0-B3C4F677370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27316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6CA06835-57B5-4E7B-B6E5-8895B1176BD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90480878-7F38-479A-A1E6-BD834097CFE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679A5F4-5EAE-424E-B4C7-2368F55592B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84437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6BF1301B-EA95-4A58-8673-1C72112AE99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78F8B8FC-F201-4F64-ADD5-FFFA29AB4B2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4EDAA73-7420-4E0D-A336-51ECAD98752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43586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2967AE6C-B20A-44DB-A219-796D4F73044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4411F2FC-0A60-484F-92A6-4EDCB9C64A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51204D7-9A88-4215-A54F-80CE255C695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93803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A10333AD-9C7D-4E3C-8532-816C68CEFF2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9EF08F32-B3A0-47CD-87A5-F5468857D7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76B5249-0FF2-44EB-B27B-54F4E441238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47684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49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EC911DF-09C0-4648-B021-E4296BB423D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7DF8CB4-6E36-4A71-A9A3-3C6797A8314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AAE7405-0092-4D84-9993-E18B9FF4213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50434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299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299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1FE1A37F-1040-4D10-A407-C1A2D14C6BC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B964001E-0353-478D-A16B-26EFC743E1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E23DABC-3272-4985-A308-7934C2168EC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43144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CCC09A62-32BA-4D9F-9781-D503D5DBF11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21120B76-6FAB-4C96-B55D-8E3A5BCDCD1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789C9AD-F31A-4CFC-83ED-9E628152E59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45831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5A621DBA-3757-41F0-B4BC-987C3FAD0CC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A1CDD34F-805A-498D-9050-AB5DC34FF2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99B5D8D-425B-4A95-B5AD-0EA742AF2E6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09334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5763D16-E43E-4A85-9001-B4C2D3ED6F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886C0DB-A4DA-4F53-8869-1141BCE6C9A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0655E96-6A8A-4E7F-B9CC-FF2653E450B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70382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F7BBBEC-3A76-42C1-930B-64BF34D96A5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1FF33BE-E72C-4772-B2C3-CDD241CDA57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7BB8E6F-FE21-4CE2-8C2B-44B0072278E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2359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B95AD86F-60D1-495B-B4B8-546FF761440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D7EC0673-11B3-4396-88CC-434CC17FF97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ACD391AB-CC14-4A7C-9240-AD830B456A5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142875"/>
            <a:ext cx="71723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1B206455-86A5-47BE-BFE6-B3D816A21F5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823913"/>
            <a:ext cx="89154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3AC354F-35A3-42B9-A176-E747DB3E0B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D47F958-3546-400D-AD50-EAB0714691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9287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9C1B009F-7245-4A9E-96B2-5155935407F3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10" name="タイトル プレースホルダ 1">
            <a:extLst>
              <a:ext uri="{FF2B5EF4-FFF2-40B4-BE49-F238E27FC236}">
                <a16:creationId xmlns:a16="http://schemas.microsoft.com/office/drawing/2014/main" id="{6BC089A1-17E9-46A1-B0A2-C68D4E3BE6D1}"/>
              </a:ext>
            </a:extLst>
          </p:cNvPr>
          <p:cNvSpPr txBox="1">
            <a:spLocks/>
          </p:cNvSpPr>
          <p:nvPr userDrawn="1"/>
        </p:nvSpPr>
        <p:spPr>
          <a:xfrm>
            <a:off x="7810500" y="142875"/>
            <a:ext cx="1795463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  <a:endParaRPr lang="ja-JP" altLang="en-US" sz="9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3AE22865-A33A-4443-8D19-2F6CD3EFB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目次</a:t>
            </a:r>
          </a:p>
        </p:txBody>
      </p:sp>
      <p:sp>
        <p:nvSpPr>
          <p:cNvPr id="2051" name="Rectangle 4">
            <a:extLst>
              <a:ext uri="{FF2B5EF4-FFF2-40B4-BE49-F238E27FC236}">
                <a16:creationId xmlns:a16="http://schemas.microsoft.com/office/drawing/2014/main" id="{CFD815E4-BD5F-4EC0-8A36-5A3380936C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963" y="928688"/>
            <a:ext cx="8747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1.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2" name="Rectangle 5">
            <a:extLst>
              <a:ext uri="{FF2B5EF4-FFF2-40B4-BE49-F238E27FC236}">
                <a16:creationId xmlns:a16="http://schemas.microsoft.com/office/drawing/2014/main" id="{A978A578-94B7-482D-8BB1-1A48002CC4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" y="13001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3" name="Rectangle 6">
            <a:extLst>
              <a:ext uri="{FF2B5EF4-FFF2-40B4-BE49-F238E27FC236}">
                <a16:creationId xmlns:a16="http://schemas.microsoft.com/office/drawing/2014/main" id="{00612072-3DCA-40AD-8C44-8CE4C31DBD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7425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2054" name="Rectangle 8">
            <a:extLst>
              <a:ext uri="{FF2B5EF4-FFF2-40B4-BE49-F238E27FC236}">
                <a16:creationId xmlns:a16="http://schemas.microsoft.com/office/drawing/2014/main" id="{64E5F69B-4857-41C3-B7CE-318327BD21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963" y="26812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2.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5" name="Rectangle 9">
            <a:extLst>
              <a:ext uri="{FF2B5EF4-FFF2-40B4-BE49-F238E27FC236}">
                <a16:creationId xmlns:a16="http://schemas.microsoft.com/office/drawing/2014/main" id="{819A4470-BBCE-4BD5-A866-7F4C36235A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" y="30527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6" name="Rectangle 10">
            <a:extLst>
              <a:ext uri="{FF2B5EF4-FFF2-40B4-BE49-F238E27FC236}">
                <a16:creationId xmlns:a16="http://schemas.microsoft.com/office/drawing/2014/main" id="{4801A722-9ED8-459B-B340-FD5F222EF0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7425" y="30384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2057" name="Rectangle 12">
            <a:extLst>
              <a:ext uri="{FF2B5EF4-FFF2-40B4-BE49-F238E27FC236}">
                <a16:creationId xmlns:a16="http://schemas.microsoft.com/office/drawing/2014/main" id="{DFD37FCF-5042-4031-B013-362205688B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963" y="45100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3.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8" name="Rectangle 13">
            <a:extLst>
              <a:ext uri="{FF2B5EF4-FFF2-40B4-BE49-F238E27FC236}">
                <a16:creationId xmlns:a16="http://schemas.microsoft.com/office/drawing/2014/main" id="{135FB669-AF70-465D-9A7D-E548BD56D4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" y="48815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9" name="Rectangle 14">
            <a:extLst>
              <a:ext uri="{FF2B5EF4-FFF2-40B4-BE49-F238E27FC236}">
                <a16:creationId xmlns:a16="http://schemas.microsoft.com/office/drawing/2014/main" id="{6244E614-2975-46C8-8C18-80E43B2382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7425" y="48672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CDC2253F-3AEC-423C-A5A0-64120C32D547}"/>
              </a:ext>
            </a:extLst>
          </p:cNvPr>
          <p:cNvCxnSpPr/>
          <p:nvPr/>
        </p:nvCxnSpPr>
        <p:spPr>
          <a:xfrm flipV="1">
            <a:off x="503238" y="1214438"/>
            <a:ext cx="3509962" cy="1587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F22D95C7-BF29-4FEA-AFD2-B501679DCDEA}"/>
              </a:ext>
            </a:extLst>
          </p:cNvPr>
          <p:cNvCxnSpPr/>
          <p:nvPr/>
        </p:nvCxnSpPr>
        <p:spPr>
          <a:xfrm flipV="1">
            <a:off x="523875" y="2984500"/>
            <a:ext cx="3509963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53D0C5E5-CE64-428D-8F07-94B6EEF51C9E}"/>
              </a:ext>
            </a:extLst>
          </p:cNvPr>
          <p:cNvCxnSpPr/>
          <p:nvPr/>
        </p:nvCxnSpPr>
        <p:spPr>
          <a:xfrm flipV="1">
            <a:off x="523875" y="4813300"/>
            <a:ext cx="3509963" cy="3175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63" name="Rectangle 4">
            <a:extLst>
              <a:ext uri="{FF2B5EF4-FFF2-40B4-BE49-F238E27FC236}">
                <a16:creationId xmlns:a16="http://schemas.microsoft.com/office/drawing/2014/main" id="{C13EAB04-40FD-43F1-8250-FD55EB18BC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3100" y="928688"/>
            <a:ext cx="928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4.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64" name="Rectangle 5">
            <a:extLst>
              <a:ext uri="{FF2B5EF4-FFF2-40B4-BE49-F238E27FC236}">
                <a16:creationId xmlns:a16="http://schemas.microsoft.com/office/drawing/2014/main" id="{A34C404F-37B8-40F8-9BB6-EF462B44E6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6613" y="13001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4-1.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4-2.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4-3.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65" name="Rectangle 6">
            <a:extLst>
              <a:ext uri="{FF2B5EF4-FFF2-40B4-BE49-F238E27FC236}">
                <a16:creationId xmlns:a16="http://schemas.microsoft.com/office/drawing/2014/main" id="{FD76BC17-A827-47F5-AF97-DD923B1D44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1563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2066" name="Rectangle 8">
            <a:extLst>
              <a:ext uri="{FF2B5EF4-FFF2-40B4-BE49-F238E27FC236}">
                <a16:creationId xmlns:a16="http://schemas.microsoft.com/office/drawing/2014/main" id="{ACD48166-16B5-43D3-99B2-140A788AF4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3100" y="2681288"/>
            <a:ext cx="928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5.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67" name="Rectangle 9">
            <a:extLst>
              <a:ext uri="{FF2B5EF4-FFF2-40B4-BE49-F238E27FC236}">
                <a16:creationId xmlns:a16="http://schemas.microsoft.com/office/drawing/2014/main" id="{A2E8C098-DC4A-487A-A211-399E788F48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6613" y="30527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5-1.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5-2.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5-3.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68" name="Rectangle 10">
            <a:extLst>
              <a:ext uri="{FF2B5EF4-FFF2-40B4-BE49-F238E27FC236}">
                <a16:creationId xmlns:a16="http://schemas.microsoft.com/office/drawing/2014/main" id="{EF58DAF9-0C65-40D3-8D67-73D861F01B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1563" y="30384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2069" name="Rectangle 12">
            <a:extLst>
              <a:ext uri="{FF2B5EF4-FFF2-40B4-BE49-F238E27FC236}">
                <a16:creationId xmlns:a16="http://schemas.microsoft.com/office/drawing/2014/main" id="{A84AD171-EBE1-424A-A9B5-1D69707891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3100" y="4510088"/>
            <a:ext cx="9286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6.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70" name="Rectangle 13">
            <a:extLst>
              <a:ext uri="{FF2B5EF4-FFF2-40B4-BE49-F238E27FC236}">
                <a16:creationId xmlns:a16="http://schemas.microsoft.com/office/drawing/2014/main" id="{58038F87-1CAB-4187-9E67-7948B8D361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6613" y="48815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6-1.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6-2.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6-3.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71" name="Rectangle 14">
            <a:extLst>
              <a:ext uri="{FF2B5EF4-FFF2-40B4-BE49-F238E27FC236}">
                <a16:creationId xmlns:a16="http://schemas.microsoft.com/office/drawing/2014/main" id="{1E5EC5A8-12F5-4DE4-8121-1F79DA296A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1563" y="48672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3F4E0B2F-6150-46F7-85F9-6BFDFD3F9A8D}"/>
              </a:ext>
            </a:extLst>
          </p:cNvPr>
          <p:cNvCxnSpPr/>
          <p:nvPr/>
        </p:nvCxnSpPr>
        <p:spPr>
          <a:xfrm flipV="1">
            <a:off x="5667375" y="1214438"/>
            <a:ext cx="3509963" cy="1587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23ABBE94-C3A6-4DC9-BA78-E7BA50483574}"/>
              </a:ext>
            </a:extLst>
          </p:cNvPr>
          <p:cNvCxnSpPr/>
          <p:nvPr/>
        </p:nvCxnSpPr>
        <p:spPr>
          <a:xfrm flipV="1">
            <a:off x="5688013" y="2984500"/>
            <a:ext cx="3509962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0C600AEC-AE51-4512-8A9B-45ADA61DFD04}"/>
              </a:ext>
            </a:extLst>
          </p:cNvPr>
          <p:cNvCxnSpPr/>
          <p:nvPr/>
        </p:nvCxnSpPr>
        <p:spPr>
          <a:xfrm flipV="1">
            <a:off x="5688013" y="4813300"/>
            <a:ext cx="3509962" cy="3175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123" name="スライド番号プレースホルダ 29">
            <a:extLst>
              <a:ext uri="{FF2B5EF4-FFF2-40B4-BE49-F238E27FC236}">
                <a16:creationId xmlns:a16="http://schemas.microsoft.com/office/drawing/2014/main" id="{FD3329F7-C32B-42F5-9AEB-58740FA6D7D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74121D98-79BD-4F68-8A5A-2DC8DBBF0538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124" name="フッター プレースホルダ 30">
            <a:extLst>
              <a:ext uri="{FF2B5EF4-FFF2-40B4-BE49-F238E27FC236}">
                <a16:creationId xmlns:a16="http://schemas.microsoft.com/office/drawing/2014/main" id="{E9EC4EC4-9FF6-49D0-B0B9-56053923CF2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109</Words>
  <Application>Microsoft Office PowerPoint</Application>
  <PresentationFormat>A4 210 x 297 mm</PresentationFormat>
  <Paragraphs>46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目次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赤色のパワーポイントの目次です。項目が多くかきこめるので、ページ数が多い資料向きです。</dc:description>
  <cp:revision>7</cp:revision>
  <dcterms:created xsi:type="dcterms:W3CDTF">2009-02-13T08:21:57Z</dcterms:created>
  <dcterms:modified xsi:type="dcterms:W3CDTF">2021-08-01T09:17:05Z</dcterms:modified>
</cp:coreProperties>
</file>