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64" r:id="rId2"/>
  </p:sldIdLst>
  <p:sldSz cx="9906000" cy="6858000" type="A4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FF"/>
    <a:srgbClr val="66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1306" y="67"/>
      </p:cViewPr>
      <p:guideLst>
        <p:guide orient="horz" pos="2160"/>
        <p:guide pos="3121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848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>
            <a:extLst>
              <a:ext uri="{FF2B5EF4-FFF2-40B4-BE49-F238E27FC236}">
                <a16:creationId xmlns:a16="http://schemas.microsoft.com/office/drawing/2014/main" id="{8C6BF55F-A54E-4068-91BF-192847B33E1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>
            <a:extLst>
              <a:ext uri="{FF2B5EF4-FFF2-40B4-BE49-F238E27FC236}">
                <a16:creationId xmlns:a16="http://schemas.microsoft.com/office/drawing/2014/main" id="{5ECBA1B1-6CF3-4D09-9C6B-29BE1FF0C1B2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DC6D8E0C-E5F3-44DA-A3BC-FE860EE9DC05}" type="datetimeFigureOut">
              <a:rPr lang="ja-JP" altLang="en-US"/>
              <a:pPr>
                <a:defRPr/>
              </a:pPr>
              <a:t>2021/8/1</a:t>
            </a:fld>
            <a:endParaRPr lang="ja-JP" altLang="en-US"/>
          </a:p>
        </p:txBody>
      </p:sp>
      <p:sp>
        <p:nvSpPr>
          <p:cNvPr id="4" name="フッター プレースホルダ 3">
            <a:extLst>
              <a:ext uri="{FF2B5EF4-FFF2-40B4-BE49-F238E27FC236}">
                <a16:creationId xmlns:a16="http://schemas.microsoft.com/office/drawing/2014/main" id="{027AD239-5038-450A-8AD7-92A0746A6E1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4">
            <a:extLst>
              <a:ext uri="{FF2B5EF4-FFF2-40B4-BE49-F238E27FC236}">
                <a16:creationId xmlns:a16="http://schemas.microsoft.com/office/drawing/2014/main" id="{BF18050A-FD60-4EC7-814B-7F9FCC15DAF5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C13788E1-2C65-4B0B-95FE-7A915794C1DA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>
            <a:extLst>
              <a:ext uri="{FF2B5EF4-FFF2-40B4-BE49-F238E27FC236}">
                <a16:creationId xmlns:a16="http://schemas.microsoft.com/office/drawing/2014/main" id="{FBB83D83-D81C-42BC-8C6E-9E9D03E9A63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>
            <a:extLst>
              <a:ext uri="{FF2B5EF4-FFF2-40B4-BE49-F238E27FC236}">
                <a16:creationId xmlns:a16="http://schemas.microsoft.com/office/drawing/2014/main" id="{28B87C0A-638D-44F9-98ED-CA080AEB8FD9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C6B36376-0FE2-40B5-8654-7833666DAEC0}" type="datetimeFigureOut">
              <a:rPr lang="ja-JP" altLang="en-US"/>
              <a:pPr>
                <a:defRPr/>
              </a:pPr>
              <a:t>2021/8/1</a:t>
            </a:fld>
            <a:endParaRPr lang="ja-JP" altLang="en-US"/>
          </a:p>
        </p:txBody>
      </p:sp>
      <p:sp>
        <p:nvSpPr>
          <p:cNvPr id="4" name="スライド イメージ プレースホルダ 3">
            <a:extLst>
              <a:ext uri="{FF2B5EF4-FFF2-40B4-BE49-F238E27FC236}">
                <a16:creationId xmlns:a16="http://schemas.microsoft.com/office/drawing/2014/main" id="{94CF69F1-530E-4EE2-AC09-08FE8A54217D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952500" y="685800"/>
            <a:ext cx="4953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 4">
            <a:extLst>
              <a:ext uri="{FF2B5EF4-FFF2-40B4-BE49-F238E27FC236}">
                <a16:creationId xmlns:a16="http://schemas.microsoft.com/office/drawing/2014/main" id="{6618793B-9B47-4AA2-A3E8-10F86D72293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 5">
            <a:extLst>
              <a:ext uri="{FF2B5EF4-FFF2-40B4-BE49-F238E27FC236}">
                <a16:creationId xmlns:a16="http://schemas.microsoft.com/office/drawing/2014/main" id="{13D723E0-46FE-4E18-839B-C1BD1309645F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>
            <a:extLst>
              <a:ext uri="{FF2B5EF4-FFF2-40B4-BE49-F238E27FC236}">
                <a16:creationId xmlns:a16="http://schemas.microsoft.com/office/drawing/2014/main" id="{112F08E9-1D0E-4778-AA8F-1BB5559173F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AC5FA8A1-3436-472A-96B4-1CEB51E2CD22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スライド イメージ プレースホルダ 1">
            <a:extLst>
              <a:ext uri="{FF2B5EF4-FFF2-40B4-BE49-F238E27FC236}">
                <a16:creationId xmlns:a16="http://schemas.microsoft.com/office/drawing/2014/main" id="{E045FDE0-37F0-4420-9F8B-64CDE8B6F4D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ノート プレースホルダ 2">
            <a:extLst>
              <a:ext uri="{FF2B5EF4-FFF2-40B4-BE49-F238E27FC236}">
                <a16:creationId xmlns:a16="http://schemas.microsoft.com/office/drawing/2014/main" id="{9615377A-5415-48B1-8ACF-037C7A26168C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ja-JP" altLang="en-US"/>
          </a:p>
        </p:txBody>
      </p:sp>
      <p:sp>
        <p:nvSpPr>
          <p:cNvPr id="12292" name="スライド番号プレースホルダ 3">
            <a:extLst>
              <a:ext uri="{FF2B5EF4-FFF2-40B4-BE49-F238E27FC236}">
                <a16:creationId xmlns:a16="http://schemas.microsoft.com/office/drawing/2014/main" id="{B90BBED9-D650-4772-A2A5-69BE8984DCD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ECA005E5-27DB-4425-94C3-16711200D07E}" type="slidenum">
              <a:rPr lang="ja-JP" altLang="en-US">
                <a:latin typeface="Calibri" panose="020F0502020204030204" pitchFamily="34" charset="0"/>
              </a:rPr>
              <a:pPr eaLnBrk="1" hangingPunct="1"/>
              <a:t>1</a:t>
            </a:fld>
            <a:endParaRPr lang="ja-JP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742951" y="2130428"/>
            <a:ext cx="84201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485901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フッター プレースホルダ 4">
            <a:extLst>
              <a:ext uri="{FF2B5EF4-FFF2-40B4-BE49-F238E27FC236}">
                <a16:creationId xmlns:a16="http://schemas.microsoft.com/office/drawing/2014/main" id="{9DB5E076-0F5D-4CA7-88B0-9CD869A9FCD7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5" name="スライド番号プレースホルダ 5">
            <a:extLst>
              <a:ext uri="{FF2B5EF4-FFF2-40B4-BE49-F238E27FC236}">
                <a16:creationId xmlns:a16="http://schemas.microsoft.com/office/drawing/2014/main" id="{062CCDE2-792E-4B7B-876F-822B29AD03D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268E6B60-9EBB-40F7-AFD0-B3C4F677370C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5273168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フッター プレースホルダ 4">
            <a:extLst>
              <a:ext uri="{FF2B5EF4-FFF2-40B4-BE49-F238E27FC236}">
                <a16:creationId xmlns:a16="http://schemas.microsoft.com/office/drawing/2014/main" id="{6CA06835-57B5-4E7B-B6E5-8895B1176BD0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5" name="スライド番号プレースホルダ 5">
            <a:extLst>
              <a:ext uri="{FF2B5EF4-FFF2-40B4-BE49-F238E27FC236}">
                <a16:creationId xmlns:a16="http://schemas.microsoft.com/office/drawing/2014/main" id="{90480878-7F38-479A-A1E6-BD834097CFE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6679A5F4-5EAE-424E-B4C7-2368F55592B1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5844378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181850" y="274641"/>
            <a:ext cx="2228850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95301" y="274641"/>
            <a:ext cx="6521451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フッター プレースホルダ 4">
            <a:extLst>
              <a:ext uri="{FF2B5EF4-FFF2-40B4-BE49-F238E27FC236}">
                <a16:creationId xmlns:a16="http://schemas.microsoft.com/office/drawing/2014/main" id="{6BF1301B-EA95-4A58-8673-1C72112AE991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5" name="スライド番号プレースホルダ 5">
            <a:extLst>
              <a:ext uri="{FF2B5EF4-FFF2-40B4-BE49-F238E27FC236}">
                <a16:creationId xmlns:a16="http://schemas.microsoft.com/office/drawing/2014/main" id="{78F8B8FC-F201-4F64-ADD5-FFFA29AB4B2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04EDAA73-7420-4E0D-A336-51ECAD987522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9435869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フッター プレースホルダ 4">
            <a:extLst>
              <a:ext uri="{FF2B5EF4-FFF2-40B4-BE49-F238E27FC236}">
                <a16:creationId xmlns:a16="http://schemas.microsoft.com/office/drawing/2014/main" id="{2967AE6C-B20A-44DB-A219-796D4F73044E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5" name="スライド番号プレースホルダ 5">
            <a:extLst>
              <a:ext uri="{FF2B5EF4-FFF2-40B4-BE49-F238E27FC236}">
                <a16:creationId xmlns:a16="http://schemas.microsoft.com/office/drawing/2014/main" id="{4411F2FC-0A60-484F-92A6-4EDCB9C64A4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951204D7-9A88-4215-A54F-80CE255C695F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1938033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82507" y="4406903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82507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フッター プレースホルダ 4">
            <a:extLst>
              <a:ext uri="{FF2B5EF4-FFF2-40B4-BE49-F238E27FC236}">
                <a16:creationId xmlns:a16="http://schemas.microsoft.com/office/drawing/2014/main" id="{A10333AD-9C7D-4E3C-8532-816C68CEFF29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5" name="スライド番号プレースホルダ 5">
            <a:extLst>
              <a:ext uri="{FF2B5EF4-FFF2-40B4-BE49-F238E27FC236}">
                <a16:creationId xmlns:a16="http://schemas.microsoft.com/office/drawing/2014/main" id="{9EF08F32-B3A0-47CD-87A5-F5468857D77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A76B5249-0FF2-44EB-B27B-54F4E4412380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7476840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95301" y="1600203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5035549" y="1600203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5EC911DF-09C0-4648-B021-E4296BB423D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57DF8CB4-6E36-4A71-A9A3-3C6797A8314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4AAE7405-0092-4D84-9993-E18B9FF42139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6504341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95299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95299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5032112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5032112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フッター プレースホルダ 4">
            <a:extLst>
              <a:ext uri="{FF2B5EF4-FFF2-40B4-BE49-F238E27FC236}">
                <a16:creationId xmlns:a16="http://schemas.microsoft.com/office/drawing/2014/main" id="{1FE1A37F-1040-4D10-A407-C1A2D14C6BC2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8" name="スライド番号プレースホルダ 5">
            <a:extLst>
              <a:ext uri="{FF2B5EF4-FFF2-40B4-BE49-F238E27FC236}">
                <a16:creationId xmlns:a16="http://schemas.microsoft.com/office/drawing/2014/main" id="{B964001E-0353-478D-A16B-26EFC743E14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1E23DABC-3272-4985-A308-7934C2168ECB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6431441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フッター プレースホルダ 4">
            <a:extLst>
              <a:ext uri="{FF2B5EF4-FFF2-40B4-BE49-F238E27FC236}">
                <a16:creationId xmlns:a16="http://schemas.microsoft.com/office/drawing/2014/main" id="{CCC09A62-32BA-4D9F-9781-D503D5DBF11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4" name="スライド番号プレースホルダ 5">
            <a:extLst>
              <a:ext uri="{FF2B5EF4-FFF2-40B4-BE49-F238E27FC236}">
                <a16:creationId xmlns:a16="http://schemas.microsoft.com/office/drawing/2014/main" id="{21120B76-6FAB-4C96-B55D-8E3A5BCDCD1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789C9AD-F31A-4CFC-83ED-9E628152E591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2458317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フッター プレースホルダ 4">
            <a:extLst>
              <a:ext uri="{FF2B5EF4-FFF2-40B4-BE49-F238E27FC236}">
                <a16:creationId xmlns:a16="http://schemas.microsoft.com/office/drawing/2014/main" id="{5A621DBA-3757-41F0-B4BC-987C3FAD0CC5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3" name="スライド番号プレースホルダ 5">
            <a:extLst>
              <a:ext uri="{FF2B5EF4-FFF2-40B4-BE49-F238E27FC236}">
                <a16:creationId xmlns:a16="http://schemas.microsoft.com/office/drawing/2014/main" id="{A1CDD34F-805A-498D-9050-AB5DC34FF22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599B5D8D-425B-4A95-B5AD-0EA742AF2E69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1093342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872971" y="273053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95300" y="1435103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75763D16-E43E-4A85-9001-B4C2D3ED6F7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D886C0DB-A4DA-4F53-8869-1141BCE6C9A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50655E96-6A8A-4E7F-B9CC-FF2653E450BD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9703820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DF7BBBEC-3A76-42C1-930B-64BF34D96A52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A1FF33BE-E72C-4772-B2C3-CDD241CDA57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57BB8E6F-FE21-4CE2-8C2B-44B0072278E1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823592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AC Banner">
            <a:extLst>
              <a:ext uri="{FF2B5EF4-FFF2-40B4-BE49-F238E27FC236}">
                <a16:creationId xmlns:a16="http://schemas.microsoft.com/office/drawing/2014/main" id="{B95AD86F-60D1-495B-B4B8-546FF7614409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-1588" y="6500813"/>
            <a:ext cx="9906001" cy="357187"/>
          </a:xfrm>
          <a:prstGeom prst="rect">
            <a:avLst/>
          </a:prstGeom>
          <a:solidFill>
            <a:srgbClr val="FF0000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Aft>
                <a:spcPts val="0"/>
              </a:spcAft>
              <a:defRPr/>
            </a:pPr>
            <a:endParaRPr lang="en-US" sz="1200">
              <a:latin typeface="Times New Roman" pitchFamily="18" charset="0"/>
              <a:ea typeface="+mn-ea"/>
            </a:endParaRPr>
          </a:p>
        </p:txBody>
      </p:sp>
      <p:sp>
        <p:nvSpPr>
          <p:cNvPr id="8" name="AC Banner">
            <a:extLst>
              <a:ext uri="{FF2B5EF4-FFF2-40B4-BE49-F238E27FC236}">
                <a16:creationId xmlns:a16="http://schemas.microsoft.com/office/drawing/2014/main" id="{D7EC0673-11B3-4396-88CC-434CC17FF974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90563"/>
            <a:ext cx="9906000" cy="46037"/>
          </a:xfrm>
          <a:prstGeom prst="rect">
            <a:avLst/>
          </a:prstGeom>
          <a:solidFill>
            <a:srgbClr val="FF0000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Aft>
                <a:spcPts val="0"/>
              </a:spcAft>
              <a:defRPr/>
            </a:pPr>
            <a:endParaRPr lang="en-US" sz="1200">
              <a:latin typeface="Times New Roman" pitchFamily="18" charset="0"/>
              <a:ea typeface="+mn-ea"/>
            </a:endParaRPr>
          </a:p>
        </p:txBody>
      </p:sp>
      <p:sp>
        <p:nvSpPr>
          <p:cNvPr id="1028" name="タイトル プレースホルダ 1">
            <a:extLst>
              <a:ext uri="{FF2B5EF4-FFF2-40B4-BE49-F238E27FC236}">
                <a16:creationId xmlns:a16="http://schemas.microsoft.com/office/drawing/2014/main" id="{ACD391AB-CC14-4A7C-9240-AD830B456A5A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95300" y="142875"/>
            <a:ext cx="7172325" cy="500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9" name="テキスト プレースホルダ 2">
            <a:extLst>
              <a:ext uri="{FF2B5EF4-FFF2-40B4-BE49-F238E27FC236}">
                <a16:creationId xmlns:a16="http://schemas.microsoft.com/office/drawing/2014/main" id="{1B206455-86A5-47BE-BFE6-B3D816A21F5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95300" y="823913"/>
            <a:ext cx="8915400" cy="5340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D3AC354F-35A3-42B9-A176-E747DB3E0B8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881313" y="6492875"/>
            <a:ext cx="41433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bg1"/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FD47F958-3546-400D-AD50-EAB07146916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099300" y="6492875"/>
            <a:ext cx="23114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chemeClr val="bg1"/>
                </a:solidFill>
                <a:latin typeface="Calibri" panose="020F0502020204030204" pitchFamily="34" charset="0"/>
              </a:defRPr>
            </a:lvl1pPr>
          </a:lstStyle>
          <a:p>
            <a:fld id="{9C1B009F-7245-4A9E-96B2-5155935407F3}" type="slidenum">
              <a:rPr lang="ja-JP" altLang="en-US"/>
              <a:pPr/>
              <a:t>‹#›</a:t>
            </a:fld>
            <a:endParaRPr lang="ja-JP" altLang="en-US"/>
          </a:p>
        </p:txBody>
      </p:sp>
      <p:sp>
        <p:nvSpPr>
          <p:cNvPr id="10" name="タイトル プレースホルダ 1">
            <a:extLst>
              <a:ext uri="{FF2B5EF4-FFF2-40B4-BE49-F238E27FC236}">
                <a16:creationId xmlns:a16="http://schemas.microsoft.com/office/drawing/2014/main" id="{6BC089A1-17E9-46A1-B0A2-C68D4E3BE6D1}"/>
              </a:ext>
            </a:extLst>
          </p:cNvPr>
          <p:cNvSpPr txBox="1">
            <a:spLocks/>
          </p:cNvSpPr>
          <p:nvPr userDrawn="1"/>
        </p:nvSpPr>
        <p:spPr>
          <a:xfrm>
            <a:off x="7810500" y="142875"/>
            <a:ext cx="1795463" cy="500063"/>
          </a:xfrm>
          <a:prstGeom prst="rect">
            <a:avLst/>
          </a:prstGeom>
          <a:ln>
            <a:solidFill>
              <a:schemeClr val="bg1">
                <a:lumMod val="65000"/>
              </a:schemeClr>
            </a:solidFill>
          </a:ln>
        </p:spPr>
        <p:txBody>
          <a:bodyPr anchor="ctr"/>
          <a:lstStyle/>
          <a:p>
            <a:pPr algn="ctr" fontAlgn="auto">
              <a:spcAft>
                <a:spcPts val="0"/>
              </a:spcAft>
              <a:defRPr/>
            </a:pPr>
            <a:r>
              <a:rPr lang="ja-JP" altLang="en-US" sz="2000" dirty="0">
                <a:solidFill>
                  <a:schemeClr val="bg1">
                    <a:lumMod val="65000"/>
                  </a:schemeClr>
                </a:solidFill>
                <a:latin typeface="+mj-lt"/>
                <a:ea typeface="+mj-ea"/>
                <a:cs typeface="+mj-cs"/>
              </a:rPr>
              <a:t>企業ロゴ</a:t>
            </a:r>
            <a:endParaRPr lang="ja-JP" altLang="en-US" sz="900" dirty="0">
              <a:solidFill>
                <a:schemeClr val="bg1">
                  <a:lumMod val="65000"/>
                </a:schemeClr>
              </a:solidFill>
              <a:latin typeface="+mj-lt"/>
              <a:ea typeface="+mj-ea"/>
              <a:cs typeface="+mj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2400" kern="1200">
          <a:solidFill>
            <a:srgbClr val="000000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000000"/>
          </a:solidFill>
          <a:latin typeface="Calibri" pitchFamily="34" charset="0"/>
          <a:ea typeface="ＭＳ Ｐゴシック" pitchFamily="50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000000"/>
          </a:solidFill>
          <a:latin typeface="Calibri" pitchFamily="34" charset="0"/>
          <a:ea typeface="ＭＳ Ｐゴシック" pitchFamily="50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000000"/>
          </a:solidFill>
          <a:latin typeface="Calibri" pitchFamily="34" charset="0"/>
          <a:ea typeface="ＭＳ Ｐゴシック" pitchFamily="50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000000"/>
          </a:solidFill>
          <a:latin typeface="Calibri" pitchFamily="34" charset="0"/>
          <a:ea typeface="ＭＳ Ｐゴシック" pitchFamily="50" charset="-128"/>
        </a:defRPr>
      </a:lvl5pPr>
      <a:lvl6pPr marL="457200" algn="l" rtl="0" fontAlgn="base">
        <a:spcBef>
          <a:spcPct val="0"/>
        </a:spcBef>
        <a:spcAft>
          <a:spcPct val="0"/>
        </a:spcAft>
        <a:defRPr kumimoji="1" sz="2400">
          <a:solidFill>
            <a:srgbClr val="000000"/>
          </a:solidFill>
          <a:latin typeface="Calibri" pitchFamily="34" charset="0"/>
          <a:ea typeface="ＭＳ Ｐゴシック" pitchFamily="50" charset="-128"/>
        </a:defRPr>
      </a:lvl6pPr>
      <a:lvl7pPr marL="914400" algn="l" rtl="0" fontAlgn="base">
        <a:spcBef>
          <a:spcPct val="0"/>
        </a:spcBef>
        <a:spcAft>
          <a:spcPct val="0"/>
        </a:spcAft>
        <a:defRPr kumimoji="1" sz="2400">
          <a:solidFill>
            <a:srgbClr val="000000"/>
          </a:solidFill>
          <a:latin typeface="Calibri" pitchFamily="34" charset="0"/>
          <a:ea typeface="ＭＳ Ｐゴシック" pitchFamily="50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kumimoji="1" sz="2400">
          <a:solidFill>
            <a:srgbClr val="000000"/>
          </a:solidFill>
          <a:latin typeface="Calibri" pitchFamily="34" charset="0"/>
          <a:ea typeface="ＭＳ Ｐゴシック" pitchFamily="50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kumimoji="1" sz="2400">
          <a:solidFill>
            <a:srgbClr val="000000"/>
          </a:solidFill>
          <a:latin typeface="Calibri" pitchFamily="34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タイトル 1">
            <a:extLst>
              <a:ext uri="{FF2B5EF4-FFF2-40B4-BE49-F238E27FC236}">
                <a16:creationId xmlns:a16="http://schemas.microsoft.com/office/drawing/2014/main" id="{3AE22865-A33A-4443-8D19-2F6CD3EFB3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ja-JP" altLang="en-US"/>
              <a:t>目次</a:t>
            </a:r>
          </a:p>
        </p:txBody>
      </p:sp>
      <p:sp>
        <p:nvSpPr>
          <p:cNvPr id="2051" name="Rectangle 4">
            <a:extLst>
              <a:ext uri="{FF2B5EF4-FFF2-40B4-BE49-F238E27FC236}">
                <a16:creationId xmlns:a16="http://schemas.microsoft.com/office/drawing/2014/main" id="{CFD815E4-BD5F-4EC0-8A36-5A3380936C6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8963" y="928688"/>
            <a:ext cx="874712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en-US" altLang="ja-JP" b="1">
                <a:latin typeface="Calibri" panose="020F0502020204030204" pitchFamily="34" charset="0"/>
              </a:rPr>
              <a:t>1.</a:t>
            </a:r>
            <a:r>
              <a:rPr lang="ja-JP" altLang="en-US" b="1">
                <a:latin typeface="Calibri" panose="020F0502020204030204" pitchFamily="34" charset="0"/>
              </a:rPr>
              <a:t>大項目</a:t>
            </a:r>
          </a:p>
        </p:txBody>
      </p:sp>
      <p:sp>
        <p:nvSpPr>
          <p:cNvPr id="2052" name="Rectangle 5">
            <a:extLst>
              <a:ext uri="{FF2B5EF4-FFF2-40B4-BE49-F238E27FC236}">
                <a16:creationId xmlns:a16="http://schemas.microsoft.com/office/drawing/2014/main" id="{A978A578-94B7-482D-8BB1-1A48002CC49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2475" y="1300163"/>
            <a:ext cx="22098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ja-JP">
                <a:latin typeface="Calibri" panose="020F0502020204030204" pitchFamily="34" charset="0"/>
              </a:rPr>
              <a:t>1-1. </a:t>
            </a:r>
            <a:r>
              <a:rPr lang="ja-JP" altLang="en-US">
                <a:latin typeface="Calibri" panose="020F0502020204030204" pitchFamily="34" charset="0"/>
              </a:rPr>
              <a:t>小項目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ja-JP">
                <a:latin typeface="Calibri" panose="020F0502020204030204" pitchFamily="34" charset="0"/>
              </a:rPr>
              <a:t>1-2. </a:t>
            </a:r>
            <a:r>
              <a:rPr lang="ja-JP" altLang="en-US">
                <a:latin typeface="Calibri" panose="020F0502020204030204" pitchFamily="34" charset="0"/>
              </a:rPr>
              <a:t>小項目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ja-JP">
                <a:latin typeface="Calibri" panose="020F0502020204030204" pitchFamily="34" charset="0"/>
              </a:rPr>
              <a:t>1-3. </a:t>
            </a:r>
            <a:r>
              <a:rPr lang="ja-JP" altLang="en-US">
                <a:latin typeface="Calibri" panose="020F0502020204030204" pitchFamily="34" charset="0"/>
              </a:rPr>
              <a:t>小項目</a:t>
            </a:r>
          </a:p>
        </p:txBody>
      </p:sp>
      <p:sp>
        <p:nvSpPr>
          <p:cNvPr id="2053" name="Rectangle 6">
            <a:extLst>
              <a:ext uri="{FF2B5EF4-FFF2-40B4-BE49-F238E27FC236}">
                <a16:creationId xmlns:a16="http://schemas.microsoft.com/office/drawing/2014/main" id="{00612072-3DCA-40AD-8C44-8CE4C31DBD4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27425" y="1285875"/>
            <a:ext cx="7112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ja-JP">
                <a:latin typeface="Calibri" panose="020F0502020204030204" pitchFamily="34" charset="0"/>
              </a:rPr>
              <a:t>P00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ja-JP">
                <a:latin typeface="Calibri" panose="020F0502020204030204" pitchFamily="34" charset="0"/>
              </a:rPr>
              <a:t>P00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ja-JP">
                <a:latin typeface="Calibri" panose="020F0502020204030204" pitchFamily="34" charset="0"/>
              </a:rPr>
              <a:t>P00</a:t>
            </a:r>
          </a:p>
        </p:txBody>
      </p:sp>
      <p:sp>
        <p:nvSpPr>
          <p:cNvPr id="2054" name="Rectangle 8">
            <a:extLst>
              <a:ext uri="{FF2B5EF4-FFF2-40B4-BE49-F238E27FC236}">
                <a16:creationId xmlns:a16="http://schemas.microsoft.com/office/drawing/2014/main" id="{64E5F69B-4857-41C3-B7CE-318327BD217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8963" y="2681288"/>
            <a:ext cx="730250" cy="21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en-US" altLang="ja-JP" b="1">
                <a:latin typeface="Calibri" panose="020F0502020204030204" pitchFamily="34" charset="0"/>
              </a:rPr>
              <a:t>2. </a:t>
            </a:r>
            <a:r>
              <a:rPr lang="ja-JP" altLang="en-US" b="1">
                <a:latin typeface="Calibri" panose="020F0502020204030204" pitchFamily="34" charset="0"/>
              </a:rPr>
              <a:t>大項目</a:t>
            </a:r>
          </a:p>
        </p:txBody>
      </p:sp>
      <p:sp>
        <p:nvSpPr>
          <p:cNvPr id="2055" name="Rectangle 9">
            <a:extLst>
              <a:ext uri="{FF2B5EF4-FFF2-40B4-BE49-F238E27FC236}">
                <a16:creationId xmlns:a16="http://schemas.microsoft.com/office/drawing/2014/main" id="{819A4470-BBCE-4BD5-A866-7F4C36235AA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2475" y="3052763"/>
            <a:ext cx="22098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ja-JP">
                <a:latin typeface="Calibri" panose="020F0502020204030204" pitchFamily="34" charset="0"/>
              </a:rPr>
              <a:t>2-1. </a:t>
            </a:r>
            <a:r>
              <a:rPr lang="ja-JP" altLang="en-US">
                <a:latin typeface="Calibri" panose="020F0502020204030204" pitchFamily="34" charset="0"/>
              </a:rPr>
              <a:t>小項目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ja-JP">
                <a:latin typeface="Calibri" panose="020F0502020204030204" pitchFamily="34" charset="0"/>
              </a:rPr>
              <a:t>2-2. </a:t>
            </a:r>
            <a:r>
              <a:rPr lang="ja-JP" altLang="en-US">
                <a:latin typeface="Calibri" panose="020F0502020204030204" pitchFamily="34" charset="0"/>
              </a:rPr>
              <a:t>小項目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ja-JP">
                <a:latin typeface="Calibri" panose="020F0502020204030204" pitchFamily="34" charset="0"/>
              </a:rPr>
              <a:t>2-3. </a:t>
            </a:r>
            <a:r>
              <a:rPr lang="ja-JP" altLang="en-US">
                <a:latin typeface="Calibri" panose="020F0502020204030204" pitchFamily="34" charset="0"/>
              </a:rPr>
              <a:t>小項目</a:t>
            </a:r>
          </a:p>
        </p:txBody>
      </p:sp>
      <p:sp>
        <p:nvSpPr>
          <p:cNvPr id="2056" name="Rectangle 10">
            <a:extLst>
              <a:ext uri="{FF2B5EF4-FFF2-40B4-BE49-F238E27FC236}">
                <a16:creationId xmlns:a16="http://schemas.microsoft.com/office/drawing/2014/main" id="{4801A722-9ED8-459B-B340-FD5F222EF02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27425" y="3038475"/>
            <a:ext cx="7112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ja-JP">
                <a:latin typeface="Calibri" panose="020F0502020204030204" pitchFamily="34" charset="0"/>
              </a:rPr>
              <a:t>P00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ja-JP">
                <a:latin typeface="Calibri" panose="020F0502020204030204" pitchFamily="34" charset="0"/>
              </a:rPr>
              <a:t>P00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ja-JP">
                <a:latin typeface="Calibri" panose="020F0502020204030204" pitchFamily="34" charset="0"/>
              </a:rPr>
              <a:t>P00</a:t>
            </a:r>
          </a:p>
        </p:txBody>
      </p:sp>
      <p:sp>
        <p:nvSpPr>
          <p:cNvPr id="2057" name="Rectangle 12">
            <a:extLst>
              <a:ext uri="{FF2B5EF4-FFF2-40B4-BE49-F238E27FC236}">
                <a16:creationId xmlns:a16="http://schemas.microsoft.com/office/drawing/2014/main" id="{DFD37FCF-5042-4031-B013-362205688BA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8963" y="4510088"/>
            <a:ext cx="730250" cy="21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en-US" altLang="ja-JP" b="1">
                <a:latin typeface="Calibri" panose="020F0502020204030204" pitchFamily="34" charset="0"/>
              </a:rPr>
              <a:t>3. </a:t>
            </a:r>
            <a:r>
              <a:rPr lang="ja-JP" altLang="en-US" b="1">
                <a:latin typeface="Calibri" panose="020F0502020204030204" pitchFamily="34" charset="0"/>
              </a:rPr>
              <a:t>大項目</a:t>
            </a:r>
          </a:p>
        </p:txBody>
      </p:sp>
      <p:sp>
        <p:nvSpPr>
          <p:cNvPr id="2058" name="Rectangle 13">
            <a:extLst>
              <a:ext uri="{FF2B5EF4-FFF2-40B4-BE49-F238E27FC236}">
                <a16:creationId xmlns:a16="http://schemas.microsoft.com/office/drawing/2014/main" id="{135FB669-AF70-465D-9A7D-E548BD56D47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2475" y="4881563"/>
            <a:ext cx="22098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ja-JP">
                <a:latin typeface="Calibri" panose="020F0502020204030204" pitchFamily="34" charset="0"/>
              </a:rPr>
              <a:t>3-1. </a:t>
            </a:r>
            <a:r>
              <a:rPr lang="ja-JP" altLang="en-US">
                <a:latin typeface="Calibri" panose="020F0502020204030204" pitchFamily="34" charset="0"/>
              </a:rPr>
              <a:t>小項目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ja-JP">
                <a:latin typeface="Calibri" panose="020F0502020204030204" pitchFamily="34" charset="0"/>
              </a:rPr>
              <a:t>3-2. </a:t>
            </a:r>
            <a:r>
              <a:rPr lang="ja-JP" altLang="en-US">
                <a:latin typeface="Calibri" panose="020F0502020204030204" pitchFamily="34" charset="0"/>
              </a:rPr>
              <a:t>小項目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ja-JP">
                <a:latin typeface="Calibri" panose="020F0502020204030204" pitchFamily="34" charset="0"/>
              </a:rPr>
              <a:t>3-3. </a:t>
            </a:r>
            <a:r>
              <a:rPr lang="ja-JP" altLang="en-US">
                <a:latin typeface="Calibri" panose="020F0502020204030204" pitchFamily="34" charset="0"/>
              </a:rPr>
              <a:t>小項目</a:t>
            </a:r>
          </a:p>
        </p:txBody>
      </p:sp>
      <p:sp>
        <p:nvSpPr>
          <p:cNvPr id="2059" name="Rectangle 14">
            <a:extLst>
              <a:ext uri="{FF2B5EF4-FFF2-40B4-BE49-F238E27FC236}">
                <a16:creationId xmlns:a16="http://schemas.microsoft.com/office/drawing/2014/main" id="{6244E614-2975-46C8-8C18-80E43B23825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27425" y="4867275"/>
            <a:ext cx="7112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ja-JP">
                <a:latin typeface="Calibri" panose="020F0502020204030204" pitchFamily="34" charset="0"/>
              </a:rPr>
              <a:t>P00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ja-JP">
                <a:latin typeface="Calibri" panose="020F0502020204030204" pitchFamily="34" charset="0"/>
              </a:rPr>
              <a:t>P00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ja-JP">
                <a:latin typeface="Calibri" panose="020F0502020204030204" pitchFamily="34" charset="0"/>
              </a:rPr>
              <a:t>P00</a:t>
            </a:r>
          </a:p>
        </p:txBody>
      </p:sp>
      <p:cxnSp>
        <p:nvCxnSpPr>
          <p:cNvPr id="14" name="直線コネクタ 13">
            <a:extLst>
              <a:ext uri="{FF2B5EF4-FFF2-40B4-BE49-F238E27FC236}">
                <a16:creationId xmlns:a16="http://schemas.microsoft.com/office/drawing/2014/main" id="{CDC2253F-3AEC-423C-A5A0-64120C32D547}"/>
              </a:ext>
            </a:extLst>
          </p:cNvPr>
          <p:cNvCxnSpPr/>
          <p:nvPr/>
        </p:nvCxnSpPr>
        <p:spPr>
          <a:xfrm flipV="1">
            <a:off x="503238" y="1214438"/>
            <a:ext cx="3509962" cy="1587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5" name="直線コネクタ 14">
            <a:extLst>
              <a:ext uri="{FF2B5EF4-FFF2-40B4-BE49-F238E27FC236}">
                <a16:creationId xmlns:a16="http://schemas.microsoft.com/office/drawing/2014/main" id="{F22D95C7-BF29-4FEA-AFD2-B501679DCDEA}"/>
              </a:ext>
            </a:extLst>
          </p:cNvPr>
          <p:cNvCxnSpPr/>
          <p:nvPr/>
        </p:nvCxnSpPr>
        <p:spPr>
          <a:xfrm flipV="1">
            <a:off x="523875" y="2984500"/>
            <a:ext cx="3509963" cy="1588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6" name="直線コネクタ 15">
            <a:extLst>
              <a:ext uri="{FF2B5EF4-FFF2-40B4-BE49-F238E27FC236}">
                <a16:creationId xmlns:a16="http://schemas.microsoft.com/office/drawing/2014/main" id="{53D0C5E5-CE64-428D-8F07-94B6EEF51C9E}"/>
              </a:ext>
            </a:extLst>
          </p:cNvPr>
          <p:cNvCxnSpPr/>
          <p:nvPr/>
        </p:nvCxnSpPr>
        <p:spPr>
          <a:xfrm flipV="1">
            <a:off x="523875" y="4813300"/>
            <a:ext cx="3509963" cy="3175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2063" name="Rectangle 4">
            <a:extLst>
              <a:ext uri="{FF2B5EF4-FFF2-40B4-BE49-F238E27FC236}">
                <a16:creationId xmlns:a16="http://schemas.microsoft.com/office/drawing/2014/main" id="{C13EAB04-40FD-43F1-8250-FD55EB18BC3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53100" y="928688"/>
            <a:ext cx="928688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en-US" altLang="ja-JP" b="1">
                <a:latin typeface="Calibri" panose="020F0502020204030204" pitchFamily="34" charset="0"/>
              </a:rPr>
              <a:t>4. </a:t>
            </a:r>
            <a:r>
              <a:rPr lang="ja-JP" altLang="en-US" b="1">
                <a:latin typeface="Calibri" panose="020F0502020204030204" pitchFamily="34" charset="0"/>
              </a:rPr>
              <a:t>大項目</a:t>
            </a:r>
          </a:p>
        </p:txBody>
      </p:sp>
      <p:sp>
        <p:nvSpPr>
          <p:cNvPr id="2064" name="Rectangle 5">
            <a:extLst>
              <a:ext uri="{FF2B5EF4-FFF2-40B4-BE49-F238E27FC236}">
                <a16:creationId xmlns:a16="http://schemas.microsoft.com/office/drawing/2014/main" id="{A34C404F-37B8-40F8-9BB6-EF462B44E61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16613" y="1300163"/>
            <a:ext cx="22098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ja-JP">
                <a:latin typeface="Calibri" panose="020F0502020204030204" pitchFamily="34" charset="0"/>
              </a:rPr>
              <a:t>4-1. </a:t>
            </a:r>
            <a:r>
              <a:rPr lang="ja-JP" altLang="en-US">
                <a:latin typeface="Calibri" panose="020F0502020204030204" pitchFamily="34" charset="0"/>
              </a:rPr>
              <a:t>小項目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ja-JP">
                <a:latin typeface="Calibri" panose="020F0502020204030204" pitchFamily="34" charset="0"/>
              </a:rPr>
              <a:t>4-2. </a:t>
            </a:r>
            <a:r>
              <a:rPr lang="ja-JP" altLang="en-US">
                <a:latin typeface="Calibri" panose="020F0502020204030204" pitchFamily="34" charset="0"/>
              </a:rPr>
              <a:t>小項目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ja-JP">
                <a:latin typeface="Calibri" panose="020F0502020204030204" pitchFamily="34" charset="0"/>
              </a:rPr>
              <a:t>4-3. </a:t>
            </a:r>
            <a:r>
              <a:rPr lang="ja-JP" altLang="en-US">
                <a:latin typeface="Calibri" panose="020F0502020204030204" pitchFamily="34" charset="0"/>
              </a:rPr>
              <a:t>小項目</a:t>
            </a:r>
          </a:p>
        </p:txBody>
      </p:sp>
      <p:sp>
        <p:nvSpPr>
          <p:cNvPr id="2065" name="Rectangle 6">
            <a:extLst>
              <a:ext uri="{FF2B5EF4-FFF2-40B4-BE49-F238E27FC236}">
                <a16:creationId xmlns:a16="http://schemas.microsoft.com/office/drawing/2014/main" id="{FD76BC17-A827-47F5-AF97-DD923B1D4410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91563" y="1285875"/>
            <a:ext cx="7112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ja-JP">
                <a:latin typeface="Calibri" panose="020F0502020204030204" pitchFamily="34" charset="0"/>
              </a:rPr>
              <a:t>P00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ja-JP">
                <a:latin typeface="Calibri" panose="020F0502020204030204" pitchFamily="34" charset="0"/>
              </a:rPr>
              <a:t>P00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ja-JP">
                <a:latin typeface="Calibri" panose="020F0502020204030204" pitchFamily="34" charset="0"/>
              </a:rPr>
              <a:t>P00</a:t>
            </a:r>
          </a:p>
        </p:txBody>
      </p:sp>
      <p:sp>
        <p:nvSpPr>
          <p:cNvPr id="2066" name="Rectangle 8">
            <a:extLst>
              <a:ext uri="{FF2B5EF4-FFF2-40B4-BE49-F238E27FC236}">
                <a16:creationId xmlns:a16="http://schemas.microsoft.com/office/drawing/2014/main" id="{ACD48166-16B5-43D3-99B2-140A788AF4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53100" y="2681288"/>
            <a:ext cx="928688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en-US" altLang="ja-JP" b="1">
                <a:latin typeface="Calibri" panose="020F0502020204030204" pitchFamily="34" charset="0"/>
              </a:rPr>
              <a:t>5. </a:t>
            </a:r>
            <a:r>
              <a:rPr lang="ja-JP" altLang="en-US" b="1">
                <a:latin typeface="Calibri" panose="020F0502020204030204" pitchFamily="34" charset="0"/>
              </a:rPr>
              <a:t>大項目</a:t>
            </a:r>
          </a:p>
        </p:txBody>
      </p:sp>
      <p:sp>
        <p:nvSpPr>
          <p:cNvPr id="2067" name="Rectangle 9">
            <a:extLst>
              <a:ext uri="{FF2B5EF4-FFF2-40B4-BE49-F238E27FC236}">
                <a16:creationId xmlns:a16="http://schemas.microsoft.com/office/drawing/2014/main" id="{A2E8C098-DC4A-487A-A211-399E788F482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16613" y="3052763"/>
            <a:ext cx="22098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ja-JP">
                <a:latin typeface="Calibri" panose="020F0502020204030204" pitchFamily="34" charset="0"/>
              </a:rPr>
              <a:t>5-1. </a:t>
            </a:r>
            <a:r>
              <a:rPr lang="ja-JP" altLang="en-US">
                <a:latin typeface="Calibri" panose="020F0502020204030204" pitchFamily="34" charset="0"/>
              </a:rPr>
              <a:t>小項目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ja-JP">
                <a:latin typeface="Calibri" panose="020F0502020204030204" pitchFamily="34" charset="0"/>
              </a:rPr>
              <a:t>5-2. </a:t>
            </a:r>
            <a:r>
              <a:rPr lang="ja-JP" altLang="en-US">
                <a:latin typeface="Calibri" panose="020F0502020204030204" pitchFamily="34" charset="0"/>
              </a:rPr>
              <a:t>小項目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ja-JP">
                <a:latin typeface="Calibri" panose="020F0502020204030204" pitchFamily="34" charset="0"/>
              </a:rPr>
              <a:t>5-3. </a:t>
            </a:r>
            <a:r>
              <a:rPr lang="ja-JP" altLang="en-US">
                <a:latin typeface="Calibri" panose="020F0502020204030204" pitchFamily="34" charset="0"/>
              </a:rPr>
              <a:t>小項目</a:t>
            </a:r>
          </a:p>
        </p:txBody>
      </p:sp>
      <p:sp>
        <p:nvSpPr>
          <p:cNvPr id="2068" name="Rectangle 10">
            <a:extLst>
              <a:ext uri="{FF2B5EF4-FFF2-40B4-BE49-F238E27FC236}">
                <a16:creationId xmlns:a16="http://schemas.microsoft.com/office/drawing/2014/main" id="{EF58DAF9-0C65-40D3-8D67-73D861F01B3E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91563" y="3038475"/>
            <a:ext cx="7112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ja-JP">
                <a:latin typeface="Calibri" panose="020F0502020204030204" pitchFamily="34" charset="0"/>
              </a:rPr>
              <a:t>P00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ja-JP">
                <a:latin typeface="Calibri" panose="020F0502020204030204" pitchFamily="34" charset="0"/>
              </a:rPr>
              <a:t>P00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ja-JP">
                <a:latin typeface="Calibri" panose="020F0502020204030204" pitchFamily="34" charset="0"/>
              </a:rPr>
              <a:t>P00</a:t>
            </a:r>
          </a:p>
        </p:txBody>
      </p:sp>
      <p:sp>
        <p:nvSpPr>
          <p:cNvPr id="2069" name="Rectangle 12">
            <a:extLst>
              <a:ext uri="{FF2B5EF4-FFF2-40B4-BE49-F238E27FC236}">
                <a16:creationId xmlns:a16="http://schemas.microsoft.com/office/drawing/2014/main" id="{A84AD171-EBE1-424A-A9B5-1D697078914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53100" y="4510088"/>
            <a:ext cx="928688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en-US" altLang="ja-JP" b="1">
                <a:latin typeface="Calibri" panose="020F0502020204030204" pitchFamily="34" charset="0"/>
              </a:rPr>
              <a:t>6. </a:t>
            </a:r>
            <a:r>
              <a:rPr lang="ja-JP" altLang="en-US" b="1">
                <a:latin typeface="Calibri" panose="020F0502020204030204" pitchFamily="34" charset="0"/>
              </a:rPr>
              <a:t>大項目</a:t>
            </a:r>
          </a:p>
        </p:txBody>
      </p:sp>
      <p:sp>
        <p:nvSpPr>
          <p:cNvPr id="2070" name="Rectangle 13">
            <a:extLst>
              <a:ext uri="{FF2B5EF4-FFF2-40B4-BE49-F238E27FC236}">
                <a16:creationId xmlns:a16="http://schemas.microsoft.com/office/drawing/2014/main" id="{58038F87-1CAB-4187-9E67-7948B8D361B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16613" y="4881563"/>
            <a:ext cx="22098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ja-JP">
                <a:latin typeface="Calibri" panose="020F0502020204030204" pitchFamily="34" charset="0"/>
              </a:rPr>
              <a:t>6-1. </a:t>
            </a:r>
            <a:r>
              <a:rPr lang="ja-JP" altLang="en-US">
                <a:latin typeface="Calibri" panose="020F0502020204030204" pitchFamily="34" charset="0"/>
              </a:rPr>
              <a:t>小項目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ja-JP">
                <a:latin typeface="Calibri" panose="020F0502020204030204" pitchFamily="34" charset="0"/>
              </a:rPr>
              <a:t>6-2. </a:t>
            </a:r>
            <a:r>
              <a:rPr lang="ja-JP" altLang="en-US">
                <a:latin typeface="Calibri" panose="020F0502020204030204" pitchFamily="34" charset="0"/>
              </a:rPr>
              <a:t>小項目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ja-JP">
                <a:latin typeface="Calibri" panose="020F0502020204030204" pitchFamily="34" charset="0"/>
              </a:rPr>
              <a:t>6-3. </a:t>
            </a:r>
            <a:r>
              <a:rPr lang="ja-JP" altLang="en-US">
                <a:latin typeface="Calibri" panose="020F0502020204030204" pitchFamily="34" charset="0"/>
              </a:rPr>
              <a:t>小項目</a:t>
            </a:r>
          </a:p>
        </p:txBody>
      </p:sp>
      <p:sp>
        <p:nvSpPr>
          <p:cNvPr id="2071" name="Rectangle 14">
            <a:extLst>
              <a:ext uri="{FF2B5EF4-FFF2-40B4-BE49-F238E27FC236}">
                <a16:creationId xmlns:a16="http://schemas.microsoft.com/office/drawing/2014/main" id="{1E5EC5A8-12F5-4DE4-8121-1F79DA296AAF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91563" y="4867275"/>
            <a:ext cx="7112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ja-JP">
                <a:latin typeface="Calibri" panose="020F0502020204030204" pitchFamily="34" charset="0"/>
              </a:rPr>
              <a:t>P00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ja-JP">
                <a:latin typeface="Calibri" panose="020F0502020204030204" pitchFamily="34" charset="0"/>
              </a:rPr>
              <a:t>P00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ja-JP">
                <a:latin typeface="Calibri" panose="020F0502020204030204" pitchFamily="34" charset="0"/>
              </a:rPr>
              <a:t>P00</a:t>
            </a:r>
          </a:p>
        </p:txBody>
      </p:sp>
      <p:cxnSp>
        <p:nvCxnSpPr>
          <p:cNvPr id="27" name="直線コネクタ 26">
            <a:extLst>
              <a:ext uri="{FF2B5EF4-FFF2-40B4-BE49-F238E27FC236}">
                <a16:creationId xmlns:a16="http://schemas.microsoft.com/office/drawing/2014/main" id="{3F4E0B2F-6150-46F7-85F9-6BFDFD3F9A8D}"/>
              </a:ext>
            </a:extLst>
          </p:cNvPr>
          <p:cNvCxnSpPr/>
          <p:nvPr/>
        </p:nvCxnSpPr>
        <p:spPr>
          <a:xfrm flipV="1">
            <a:off x="5667375" y="1214438"/>
            <a:ext cx="3509963" cy="1587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8" name="直線コネクタ 27">
            <a:extLst>
              <a:ext uri="{FF2B5EF4-FFF2-40B4-BE49-F238E27FC236}">
                <a16:creationId xmlns:a16="http://schemas.microsoft.com/office/drawing/2014/main" id="{23ABBE94-C3A6-4DC9-BA78-E7BA50483574}"/>
              </a:ext>
            </a:extLst>
          </p:cNvPr>
          <p:cNvCxnSpPr/>
          <p:nvPr/>
        </p:nvCxnSpPr>
        <p:spPr>
          <a:xfrm flipV="1">
            <a:off x="5688013" y="2984500"/>
            <a:ext cx="3509962" cy="1588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9" name="直線コネクタ 28">
            <a:extLst>
              <a:ext uri="{FF2B5EF4-FFF2-40B4-BE49-F238E27FC236}">
                <a16:creationId xmlns:a16="http://schemas.microsoft.com/office/drawing/2014/main" id="{0C600AEC-AE51-4512-8A9B-45ADA61DFD04}"/>
              </a:ext>
            </a:extLst>
          </p:cNvPr>
          <p:cNvCxnSpPr/>
          <p:nvPr/>
        </p:nvCxnSpPr>
        <p:spPr>
          <a:xfrm flipV="1">
            <a:off x="5688013" y="4813300"/>
            <a:ext cx="3509962" cy="3175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4123" name="スライド番号プレースホルダ 29">
            <a:extLst>
              <a:ext uri="{FF2B5EF4-FFF2-40B4-BE49-F238E27FC236}">
                <a16:creationId xmlns:a16="http://schemas.microsoft.com/office/drawing/2014/main" id="{FD3329F7-C32B-42F5-9AEB-58740FA6D7D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74121D98-79BD-4F68-8A5A-2DC8DBBF0538}" type="slidenum">
              <a:rPr lang="ja-JP" altLang="en-US">
                <a:solidFill>
                  <a:schemeClr val="bg1"/>
                </a:solidFill>
                <a:latin typeface="Calibri" panose="020F0502020204030204" pitchFamily="34" charset="0"/>
              </a:rPr>
              <a:pPr eaLnBrk="1" hangingPunct="1"/>
              <a:t>1</a:t>
            </a:fld>
            <a:endParaRPr lang="ja-JP" altLang="en-US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4124" name="フッター プレースホルダ 30">
            <a:extLst>
              <a:ext uri="{FF2B5EF4-FFF2-40B4-BE49-F238E27FC236}">
                <a16:creationId xmlns:a16="http://schemas.microsoft.com/office/drawing/2014/main" id="{E9EC4EC4-9FF6-49D0-B0B9-56053923CF2F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ja-JP" dirty="0"/>
              <a:t>Copyright(C) 2021 </a:t>
            </a:r>
            <a:r>
              <a:rPr lang="ja-JP" altLang="en-US" dirty="0"/>
              <a:t>○○○○○○</a:t>
            </a:r>
            <a:r>
              <a:rPr lang="en-US" altLang="ja-JP" dirty="0"/>
              <a:t>. All Rights Reserved.</a:t>
            </a:r>
            <a:endParaRPr lang="ja-JP" alt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159</TotalTime>
  <Words>109</Words>
  <Application>Microsoft Office PowerPoint</Application>
  <PresentationFormat>A4 210 x 297 mm</PresentationFormat>
  <Paragraphs>46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Arial</vt:lpstr>
      <vt:lpstr>ＭＳ Ｐゴシック</vt:lpstr>
      <vt:lpstr>Calibri</vt:lpstr>
      <vt:lpstr>Times New Roman</vt:lpstr>
      <vt:lpstr>Office テーマ</vt:lpstr>
      <vt:lpstr>目次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description>赤色のパワーポイントの目次です。項目が多くかきこめるので、ページ数が多い資料向きです。</dc:description>
  <cp:revision>7</cp:revision>
  <dcterms:created xsi:type="dcterms:W3CDTF">2009-02-13T08:21:57Z</dcterms:created>
  <dcterms:modified xsi:type="dcterms:W3CDTF">2021-08-01T09:17:05Z</dcterms:modified>
</cp:coreProperties>
</file>