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69" r:id="rId2"/>
  </p:sldIdLst>
  <p:sldSz cx="9906000" cy="6858000" type="A4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  <a:srgbClr val="66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306" y="67"/>
      </p:cViewPr>
      <p:guideLst>
        <p:guide orient="horz" pos="2160"/>
        <p:guide pos="3121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1848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>
            <a:extLst>
              <a:ext uri="{FF2B5EF4-FFF2-40B4-BE49-F238E27FC236}">
                <a16:creationId xmlns:a16="http://schemas.microsoft.com/office/drawing/2014/main" id="{0425BF81-BA0F-4C53-A3FC-3299084BE35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>
            <a:extLst>
              <a:ext uri="{FF2B5EF4-FFF2-40B4-BE49-F238E27FC236}">
                <a16:creationId xmlns:a16="http://schemas.microsoft.com/office/drawing/2014/main" id="{E6BA09CC-75E7-4E75-81E3-A252D87689D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9F6407E7-D5BA-4CAC-B110-98DDFB448978}" type="datetimeFigureOut">
              <a:rPr lang="ja-JP" altLang="en-US"/>
              <a:pPr>
                <a:defRPr/>
              </a:pPr>
              <a:t>2021/8/1</a:t>
            </a:fld>
            <a:endParaRPr lang="ja-JP" altLang="en-US"/>
          </a:p>
        </p:txBody>
      </p:sp>
      <p:sp>
        <p:nvSpPr>
          <p:cNvPr id="4" name="フッター プレースホルダ 3">
            <a:extLst>
              <a:ext uri="{FF2B5EF4-FFF2-40B4-BE49-F238E27FC236}">
                <a16:creationId xmlns:a16="http://schemas.microsoft.com/office/drawing/2014/main" id="{261F0408-2E3A-448C-BB22-43974DC599D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4">
            <a:extLst>
              <a:ext uri="{FF2B5EF4-FFF2-40B4-BE49-F238E27FC236}">
                <a16:creationId xmlns:a16="http://schemas.microsoft.com/office/drawing/2014/main" id="{0BBD6F9D-FF3C-43F2-85C5-A787FA74DC5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B5B1B4B4-A4D7-4C52-A184-1001D60EC9E6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>
            <a:extLst>
              <a:ext uri="{FF2B5EF4-FFF2-40B4-BE49-F238E27FC236}">
                <a16:creationId xmlns:a16="http://schemas.microsoft.com/office/drawing/2014/main" id="{C1B15D76-B996-4D2F-82B1-3274E586FF4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>
            <a:extLst>
              <a:ext uri="{FF2B5EF4-FFF2-40B4-BE49-F238E27FC236}">
                <a16:creationId xmlns:a16="http://schemas.microsoft.com/office/drawing/2014/main" id="{55873D4C-5B99-482B-8E3D-E6E6EA36899D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1F19DFEA-25D9-4A5B-B7C9-265884615BE7}" type="datetimeFigureOut">
              <a:rPr lang="ja-JP" altLang="en-US"/>
              <a:pPr>
                <a:defRPr/>
              </a:pPr>
              <a:t>2021/8/1</a:t>
            </a:fld>
            <a:endParaRPr lang="ja-JP" altLang="en-US"/>
          </a:p>
        </p:txBody>
      </p:sp>
      <p:sp>
        <p:nvSpPr>
          <p:cNvPr id="4" name="スライド イメージ プレースホルダ 3">
            <a:extLst>
              <a:ext uri="{FF2B5EF4-FFF2-40B4-BE49-F238E27FC236}">
                <a16:creationId xmlns:a16="http://schemas.microsoft.com/office/drawing/2014/main" id="{6DEFD03C-7178-4B85-8D11-18E5C16D7A22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 4">
            <a:extLst>
              <a:ext uri="{FF2B5EF4-FFF2-40B4-BE49-F238E27FC236}">
                <a16:creationId xmlns:a16="http://schemas.microsoft.com/office/drawing/2014/main" id="{C1F26317-7CA4-4760-B128-8DD8959D495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 5">
            <a:extLst>
              <a:ext uri="{FF2B5EF4-FFF2-40B4-BE49-F238E27FC236}">
                <a16:creationId xmlns:a16="http://schemas.microsoft.com/office/drawing/2014/main" id="{E090D76A-C0B6-42C6-A5DF-72FE352DB9DB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>
            <a:extLst>
              <a:ext uri="{FF2B5EF4-FFF2-40B4-BE49-F238E27FC236}">
                <a16:creationId xmlns:a16="http://schemas.microsoft.com/office/drawing/2014/main" id="{054E0760-C6EB-445A-811D-ED90F2C4BAA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DDF3F7F7-F532-43FE-972D-1ECAEDAF0064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スライド イメージ プレースホルダ 1">
            <a:extLst>
              <a:ext uri="{FF2B5EF4-FFF2-40B4-BE49-F238E27FC236}">
                <a16:creationId xmlns:a16="http://schemas.microsoft.com/office/drawing/2014/main" id="{D126B6BB-9AA8-4B42-9543-05FCDF8678E0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ノート プレースホルダ 2">
            <a:extLst>
              <a:ext uri="{FF2B5EF4-FFF2-40B4-BE49-F238E27FC236}">
                <a16:creationId xmlns:a16="http://schemas.microsoft.com/office/drawing/2014/main" id="{93AF9489-F084-44BE-A9D6-F3166F821D9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/>
          </a:p>
        </p:txBody>
      </p:sp>
      <p:sp>
        <p:nvSpPr>
          <p:cNvPr id="15364" name="スライド番号プレースホルダ 3">
            <a:extLst>
              <a:ext uri="{FF2B5EF4-FFF2-40B4-BE49-F238E27FC236}">
                <a16:creationId xmlns:a16="http://schemas.microsoft.com/office/drawing/2014/main" id="{B72F7183-1DF0-4947-A2BE-6CAB88FB213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D489146D-7B98-4703-8D26-BEEBCEEFD35E}" type="slidenum">
              <a:rPr lang="ja-JP" altLang="en-US">
                <a:latin typeface="Calibri" panose="020F0502020204030204" pitchFamily="34" charset="0"/>
              </a:rPr>
              <a:pPr eaLnBrk="1" hangingPunct="1"/>
              <a:t>1</a:t>
            </a:fld>
            <a:endParaRPr lang="ja-JP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1" y="2130428"/>
            <a:ext cx="84201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1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フッター プレースホルダ 4">
            <a:extLst>
              <a:ext uri="{FF2B5EF4-FFF2-40B4-BE49-F238E27FC236}">
                <a16:creationId xmlns:a16="http://schemas.microsoft.com/office/drawing/2014/main" id="{9B223525-5122-4428-A80D-E88C1804185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Copyright(C) 2021 </a:t>
            </a:r>
            <a:r>
              <a:rPr lang="ja-JP" altLang="en-US" dirty="0"/>
              <a:t>○○○○○○</a:t>
            </a:r>
            <a:r>
              <a:rPr lang="en-US" dirty="0"/>
              <a:t>. All Rights Reserved.</a:t>
            </a:r>
            <a:endParaRPr lang="ja-JP" altLang="en-US" dirty="0"/>
          </a:p>
        </p:txBody>
      </p:sp>
      <p:sp>
        <p:nvSpPr>
          <p:cNvPr id="5" name="スライド番号プレースホルダ 5">
            <a:extLst>
              <a:ext uri="{FF2B5EF4-FFF2-40B4-BE49-F238E27FC236}">
                <a16:creationId xmlns:a16="http://schemas.microsoft.com/office/drawing/2014/main" id="{B40C14B4-51A5-419A-8724-C3E0F129AD5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24611DC-D11C-4080-9223-A8DAC1BAE655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8307795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フッター プレースホルダ 4">
            <a:extLst>
              <a:ext uri="{FF2B5EF4-FFF2-40B4-BE49-F238E27FC236}">
                <a16:creationId xmlns:a16="http://schemas.microsoft.com/office/drawing/2014/main" id="{7B27BAB0-F766-4F02-A105-99AE4256C53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Copyright(C) 2021 </a:t>
            </a:r>
            <a:r>
              <a:rPr lang="ja-JP" altLang="en-US" dirty="0"/>
              <a:t>○○○○○○</a:t>
            </a:r>
            <a:r>
              <a:rPr lang="en-US" dirty="0"/>
              <a:t>. All Rights Reserved.</a:t>
            </a:r>
            <a:endParaRPr lang="ja-JP" altLang="en-US" dirty="0"/>
          </a:p>
        </p:txBody>
      </p:sp>
      <p:sp>
        <p:nvSpPr>
          <p:cNvPr id="5" name="スライド番号プレースホルダ 5">
            <a:extLst>
              <a:ext uri="{FF2B5EF4-FFF2-40B4-BE49-F238E27FC236}">
                <a16:creationId xmlns:a16="http://schemas.microsoft.com/office/drawing/2014/main" id="{F7AF6F75-BAF5-419A-B5CD-DF12698AE89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31EDEB1-8178-4B37-A05C-951E716028D4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5080308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41"/>
            <a:ext cx="2228850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95301" y="274641"/>
            <a:ext cx="6521451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フッター プレースホルダ 4">
            <a:extLst>
              <a:ext uri="{FF2B5EF4-FFF2-40B4-BE49-F238E27FC236}">
                <a16:creationId xmlns:a16="http://schemas.microsoft.com/office/drawing/2014/main" id="{395CCC34-2A40-471B-9609-F6811C0381F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Copyright(C) 2021 </a:t>
            </a:r>
            <a:r>
              <a:rPr lang="ja-JP" altLang="en-US" dirty="0"/>
              <a:t>○○○○○○</a:t>
            </a:r>
            <a:r>
              <a:rPr lang="en-US" dirty="0"/>
              <a:t>. All Rights Reserved.</a:t>
            </a:r>
            <a:endParaRPr lang="ja-JP" altLang="en-US" dirty="0"/>
          </a:p>
        </p:txBody>
      </p:sp>
      <p:sp>
        <p:nvSpPr>
          <p:cNvPr id="5" name="スライド番号プレースホルダ 5">
            <a:extLst>
              <a:ext uri="{FF2B5EF4-FFF2-40B4-BE49-F238E27FC236}">
                <a16:creationId xmlns:a16="http://schemas.microsoft.com/office/drawing/2014/main" id="{8C3592B5-2FD6-414A-B033-49B06CFA303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3FCDBD9-C3D5-4845-BDAB-D30D4D8CBC9B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2099074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フッター プレースホルダ 4">
            <a:extLst>
              <a:ext uri="{FF2B5EF4-FFF2-40B4-BE49-F238E27FC236}">
                <a16:creationId xmlns:a16="http://schemas.microsoft.com/office/drawing/2014/main" id="{6F3166D8-01E0-4BFE-99E5-B99D21799B9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Copyright(C) 2021 </a:t>
            </a:r>
            <a:r>
              <a:rPr lang="ja-JP" altLang="en-US" dirty="0"/>
              <a:t>○○○○○○</a:t>
            </a:r>
            <a:r>
              <a:rPr lang="en-US" dirty="0"/>
              <a:t>. All Rights Reserved.</a:t>
            </a:r>
            <a:endParaRPr lang="ja-JP" altLang="en-US" dirty="0"/>
          </a:p>
        </p:txBody>
      </p:sp>
      <p:sp>
        <p:nvSpPr>
          <p:cNvPr id="5" name="スライド番号プレースホルダ 5">
            <a:extLst>
              <a:ext uri="{FF2B5EF4-FFF2-40B4-BE49-F238E27FC236}">
                <a16:creationId xmlns:a16="http://schemas.microsoft.com/office/drawing/2014/main" id="{5E1FFA87-67EA-4FA9-A828-C75F0C2AD09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570E8DB-9C9D-4481-9D34-643AAD3B77E7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2746873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7" y="4406903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507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フッター プレースホルダ 4">
            <a:extLst>
              <a:ext uri="{FF2B5EF4-FFF2-40B4-BE49-F238E27FC236}">
                <a16:creationId xmlns:a16="http://schemas.microsoft.com/office/drawing/2014/main" id="{9667073C-F3BC-423D-B231-1ACA03ADD1C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Copyright(C) 2021 </a:t>
            </a:r>
            <a:r>
              <a:rPr lang="ja-JP" altLang="en-US" dirty="0"/>
              <a:t>○○○○○○</a:t>
            </a:r>
            <a:r>
              <a:rPr lang="en-US" dirty="0"/>
              <a:t>. All Rights Reserved.</a:t>
            </a:r>
            <a:endParaRPr lang="ja-JP" altLang="en-US" dirty="0"/>
          </a:p>
        </p:txBody>
      </p:sp>
      <p:sp>
        <p:nvSpPr>
          <p:cNvPr id="5" name="スライド番号プレースホルダ 5">
            <a:extLst>
              <a:ext uri="{FF2B5EF4-FFF2-40B4-BE49-F238E27FC236}">
                <a16:creationId xmlns:a16="http://schemas.microsoft.com/office/drawing/2014/main" id="{B859D344-EE4D-48EC-BC41-D675F76887D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3939260-0B11-40B5-86B5-359337FF6522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0284886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95301" y="1600203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35549" y="1600203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C3C882DB-3A4F-4E73-AE93-A30C553C5C3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Copyright(C) 2021 </a:t>
            </a:r>
            <a:r>
              <a:rPr lang="ja-JP" altLang="en-US" dirty="0"/>
              <a:t>○○○○○○</a:t>
            </a:r>
            <a:r>
              <a:rPr lang="en-US" dirty="0"/>
              <a:t>. All Rights Reserved.</a:t>
            </a:r>
            <a:endParaRPr lang="ja-JP" altLang="en-US" dirty="0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8229F466-91E0-415B-A23D-B6A7693BE3D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6130791-B089-4D3B-899F-D07C9F94E711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1974342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299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299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112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112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フッター プレースホルダ 4">
            <a:extLst>
              <a:ext uri="{FF2B5EF4-FFF2-40B4-BE49-F238E27FC236}">
                <a16:creationId xmlns:a16="http://schemas.microsoft.com/office/drawing/2014/main" id="{3B6CF370-F335-46CF-92F7-C03D565C3E3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Copyright(C) 2021 </a:t>
            </a:r>
            <a:r>
              <a:rPr lang="ja-JP" altLang="en-US" dirty="0"/>
              <a:t>○○○○○○</a:t>
            </a:r>
            <a:r>
              <a:rPr lang="en-US" dirty="0"/>
              <a:t>. All Rights Reserved.</a:t>
            </a:r>
            <a:endParaRPr lang="ja-JP" altLang="en-US" dirty="0"/>
          </a:p>
        </p:txBody>
      </p:sp>
      <p:sp>
        <p:nvSpPr>
          <p:cNvPr id="8" name="スライド番号プレースホルダ 5">
            <a:extLst>
              <a:ext uri="{FF2B5EF4-FFF2-40B4-BE49-F238E27FC236}">
                <a16:creationId xmlns:a16="http://schemas.microsoft.com/office/drawing/2014/main" id="{AA6E90ED-5956-4DBF-AE39-46FF1A02E07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5E68F10-52CD-4054-A199-261DA20ADC5B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2003851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フッター プレースホルダ 4">
            <a:extLst>
              <a:ext uri="{FF2B5EF4-FFF2-40B4-BE49-F238E27FC236}">
                <a16:creationId xmlns:a16="http://schemas.microsoft.com/office/drawing/2014/main" id="{611C1439-056B-4A65-BB52-A613D4E7740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Copyright(C) 2021 </a:t>
            </a:r>
            <a:r>
              <a:rPr lang="ja-JP" altLang="en-US" dirty="0"/>
              <a:t>○○○○○○</a:t>
            </a:r>
            <a:r>
              <a:rPr lang="en-US" dirty="0"/>
              <a:t>. All Rights Reserved.</a:t>
            </a:r>
            <a:endParaRPr lang="ja-JP" altLang="en-US" dirty="0"/>
          </a:p>
        </p:txBody>
      </p:sp>
      <p:sp>
        <p:nvSpPr>
          <p:cNvPr id="4" name="スライド番号プレースホルダ 5">
            <a:extLst>
              <a:ext uri="{FF2B5EF4-FFF2-40B4-BE49-F238E27FC236}">
                <a16:creationId xmlns:a16="http://schemas.microsoft.com/office/drawing/2014/main" id="{6CF9FC29-9B3E-49D7-B773-8C002E19C42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D255BA9-3A21-48F0-89EC-D1706B01B5CF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75230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フッター プレースホルダ 4">
            <a:extLst>
              <a:ext uri="{FF2B5EF4-FFF2-40B4-BE49-F238E27FC236}">
                <a16:creationId xmlns:a16="http://schemas.microsoft.com/office/drawing/2014/main" id="{D3F22D90-7800-4ADF-984B-CD0C01061FB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Copyright(C) 2021 </a:t>
            </a:r>
            <a:r>
              <a:rPr lang="ja-JP" altLang="en-US" dirty="0"/>
              <a:t>○○○○○○</a:t>
            </a:r>
            <a:r>
              <a:rPr lang="en-US" dirty="0"/>
              <a:t>. All Rights Reserved.</a:t>
            </a:r>
            <a:endParaRPr lang="ja-JP" altLang="en-US" dirty="0"/>
          </a:p>
        </p:txBody>
      </p:sp>
      <p:sp>
        <p:nvSpPr>
          <p:cNvPr id="3" name="スライド番号プレースホルダ 5">
            <a:extLst>
              <a:ext uri="{FF2B5EF4-FFF2-40B4-BE49-F238E27FC236}">
                <a16:creationId xmlns:a16="http://schemas.microsoft.com/office/drawing/2014/main" id="{586EB3DF-E5DA-4032-96CE-140629D89E4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4708FD5-EEA9-46B6-A665-00DE59209890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8156675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2971" y="273053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0" y="1435103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2C3263F5-94C2-4590-9D8B-38A077FBD70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Copyright(C) 2021 </a:t>
            </a:r>
            <a:r>
              <a:rPr lang="ja-JP" altLang="en-US" dirty="0"/>
              <a:t>○○○○○○</a:t>
            </a:r>
            <a:r>
              <a:rPr lang="en-US" dirty="0"/>
              <a:t>. All Rights Reserved.</a:t>
            </a:r>
            <a:endParaRPr lang="ja-JP" altLang="en-US" dirty="0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B69289E9-19C9-4320-869D-F6B90DE0C24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FDBC7CC-AB6A-4FE1-B24B-EC26AF490909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2272877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931CF579-3BA3-49AE-9060-C4090935B91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Copyright(C) 2021 </a:t>
            </a:r>
            <a:r>
              <a:rPr lang="ja-JP" altLang="en-US" dirty="0"/>
              <a:t>○○○○○○</a:t>
            </a:r>
            <a:r>
              <a:rPr lang="en-US" dirty="0"/>
              <a:t>. All Rights Reserved.</a:t>
            </a:r>
            <a:endParaRPr lang="ja-JP" altLang="en-US" dirty="0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18D29267-ADF1-4BD3-8EBA-9BED84142BA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FA07EF3-6B8B-445D-9B90-654BD0628F79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7946158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AC Banner">
            <a:extLst>
              <a:ext uri="{FF2B5EF4-FFF2-40B4-BE49-F238E27FC236}">
                <a16:creationId xmlns:a16="http://schemas.microsoft.com/office/drawing/2014/main" id="{AD1F1DA6-C09C-421A-891B-A59D7FEBF1DE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1588" y="6500813"/>
            <a:ext cx="9906001" cy="357187"/>
          </a:xfrm>
          <a:prstGeom prst="rect">
            <a:avLst/>
          </a:prstGeom>
          <a:solidFill>
            <a:srgbClr val="FF0000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Aft>
                <a:spcPts val="0"/>
              </a:spcAft>
              <a:defRPr/>
            </a:pPr>
            <a:endParaRPr lang="en-US" sz="1200">
              <a:latin typeface="Times New Roman" pitchFamily="18" charset="0"/>
              <a:ea typeface="+mn-ea"/>
            </a:endParaRPr>
          </a:p>
        </p:txBody>
      </p:sp>
      <p:sp>
        <p:nvSpPr>
          <p:cNvPr id="8" name="AC Banner">
            <a:extLst>
              <a:ext uri="{FF2B5EF4-FFF2-40B4-BE49-F238E27FC236}">
                <a16:creationId xmlns:a16="http://schemas.microsoft.com/office/drawing/2014/main" id="{63A3C921-E334-4EA5-9582-2E6BB7E02A70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690563"/>
            <a:ext cx="9906000" cy="46037"/>
          </a:xfrm>
          <a:prstGeom prst="rect">
            <a:avLst/>
          </a:prstGeom>
          <a:solidFill>
            <a:srgbClr val="FF0000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Aft>
                <a:spcPts val="0"/>
              </a:spcAft>
              <a:defRPr/>
            </a:pPr>
            <a:endParaRPr lang="en-US" sz="1200">
              <a:latin typeface="Times New Roman" pitchFamily="18" charset="0"/>
              <a:ea typeface="+mn-ea"/>
            </a:endParaRPr>
          </a:p>
        </p:txBody>
      </p:sp>
      <p:sp>
        <p:nvSpPr>
          <p:cNvPr id="1028" name="タイトル プレースホルダ 1">
            <a:extLst>
              <a:ext uri="{FF2B5EF4-FFF2-40B4-BE49-F238E27FC236}">
                <a16:creationId xmlns:a16="http://schemas.microsoft.com/office/drawing/2014/main" id="{98EBD10F-C5E5-4026-BEFE-4D381BB9AAAD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95300" y="142875"/>
            <a:ext cx="7172325" cy="500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9" name="テキスト プレースホルダ 2">
            <a:extLst>
              <a:ext uri="{FF2B5EF4-FFF2-40B4-BE49-F238E27FC236}">
                <a16:creationId xmlns:a16="http://schemas.microsoft.com/office/drawing/2014/main" id="{1230C484-727D-487D-AC34-F46347DEE4A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95300" y="823913"/>
            <a:ext cx="8915400" cy="534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FE8093A5-A4D9-44E2-AB00-7C3D58065D7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881313" y="6492875"/>
            <a:ext cx="41433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r>
              <a:rPr lang="en-US" dirty="0"/>
              <a:t>Copyright(C) 2021 </a:t>
            </a:r>
            <a:r>
              <a:rPr lang="ja-JP" altLang="en-US" dirty="0"/>
              <a:t>○○○○○○</a:t>
            </a:r>
            <a:r>
              <a:rPr lang="en-US" dirty="0"/>
              <a:t>. All Rights Reserved.</a:t>
            </a:r>
            <a:endParaRPr lang="ja-JP" altLang="en-US" dirty="0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0B571C9F-2DAF-4B07-98CE-5FA27985381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099300" y="6492875"/>
            <a:ext cx="2311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1"/>
                </a:solidFill>
                <a:latin typeface="Calibri" panose="020F0502020204030204" pitchFamily="34" charset="0"/>
              </a:defRPr>
            </a:lvl1pPr>
          </a:lstStyle>
          <a:p>
            <a:fld id="{E877E12E-F24F-44B8-92DD-A26F4C792153}" type="slidenum">
              <a:rPr lang="ja-JP" altLang="en-US"/>
              <a:pPr/>
              <a:t>‹#›</a:t>
            </a:fld>
            <a:endParaRPr lang="ja-JP" altLang="en-US"/>
          </a:p>
        </p:txBody>
      </p:sp>
      <p:sp>
        <p:nvSpPr>
          <p:cNvPr id="10" name="タイトル プレースホルダ 1">
            <a:extLst>
              <a:ext uri="{FF2B5EF4-FFF2-40B4-BE49-F238E27FC236}">
                <a16:creationId xmlns:a16="http://schemas.microsoft.com/office/drawing/2014/main" id="{827402BF-6AF5-464D-A8DE-5E1E3147B3D4}"/>
              </a:ext>
            </a:extLst>
          </p:cNvPr>
          <p:cNvSpPr txBox="1">
            <a:spLocks/>
          </p:cNvSpPr>
          <p:nvPr userDrawn="1"/>
        </p:nvSpPr>
        <p:spPr>
          <a:xfrm>
            <a:off x="7810500" y="142875"/>
            <a:ext cx="1795463" cy="500063"/>
          </a:xfrm>
          <a:prstGeom prst="rect">
            <a:avLst/>
          </a:prstGeom>
          <a:ln>
            <a:solidFill>
              <a:schemeClr val="bg1">
                <a:lumMod val="65000"/>
              </a:schemeClr>
            </a:solidFill>
          </a:ln>
        </p:spPr>
        <p:txBody>
          <a:bodyPr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ja-JP" altLang="en-US" sz="2000" dirty="0">
                <a:solidFill>
                  <a:schemeClr val="bg1">
                    <a:lumMod val="65000"/>
                  </a:schemeClr>
                </a:solidFill>
                <a:latin typeface="+mj-lt"/>
                <a:ea typeface="+mj-ea"/>
                <a:cs typeface="+mj-cs"/>
              </a:rPr>
              <a:t>企業ロゴ</a:t>
            </a:r>
            <a:endParaRPr lang="ja-JP" altLang="en-US" sz="900" dirty="0">
              <a:solidFill>
                <a:schemeClr val="bg1">
                  <a:lumMod val="65000"/>
                </a:schemeClr>
              </a:solidFill>
              <a:latin typeface="+mj-lt"/>
              <a:ea typeface="+mj-ea"/>
              <a:cs typeface="+mj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2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2400">
          <a:solidFill>
            <a:srgbClr val="000000"/>
          </a:solidFill>
          <a:latin typeface="Calibri" pitchFamily="34" charset="0"/>
          <a:ea typeface="ＭＳ Ｐゴシック" pitchFamily="50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2400">
          <a:solidFill>
            <a:srgbClr val="000000"/>
          </a:solidFill>
          <a:latin typeface="Calibri" pitchFamily="34" charset="0"/>
          <a:ea typeface="ＭＳ Ｐゴシック" pitchFamily="50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2400">
          <a:solidFill>
            <a:srgbClr val="000000"/>
          </a:solidFill>
          <a:latin typeface="Calibri" pitchFamily="34" charset="0"/>
          <a:ea typeface="ＭＳ Ｐゴシック" pitchFamily="50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2400">
          <a:solidFill>
            <a:srgbClr val="000000"/>
          </a:solidFill>
          <a:latin typeface="Calibri" pitchFamily="34" charset="0"/>
          <a:ea typeface="ＭＳ Ｐゴシック" pitchFamily="50" charset="-128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2400">
          <a:solidFill>
            <a:srgbClr val="000000"/>
          </a:solidFill>
          <a:latin typeface="Calibri" pitchFamily="34" charset="0"/>
          <a:ea typeface="ＭＳ Ｐゴシック" pitchFamily="50" charset="-128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2400">
          <a:solidFill>
            <a:srgbClr val="000000"/>
          </a:solidFill>
          <a:latin typeface="Calibri" pitchFamily="34" charset="0"/>
          <a:ea typeface="ＭＳ Ｐゴシック" pitchFamily="50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2400">
          <a:solidFill>
            <a:srgbClr val="000000"/>
          </a:solidFill>
          <a:latin typeface="Calibri" pitchFamily="34" charset="0"/>
          <a:ea typeface="ＭＳ Ｐゴシック" pitchFamily="50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2400">
          <a:solidFill>
            <a:srgbClr val="000000"/>
          </a:solidFill>
          <a:latin typeface="Calibri" pitchFamily="34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タイトル 1">
            <a:extLst>
              <a:ext uri="{FF2B5EF4-FFF2-40B4-BE49-F238E27FC236}">
                <a16:creationId xmlns:a16="http://schemas.microsoft.com/office/drawing/2014/main" id="{92CD3090-92FF-4158-A0C0-51824BB32F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/>
              <a:t>目次</a:t>
            </a:r>
          </a:p>
        </p:txBody>
      </p:sp>
      <p:sp>
        <p:nvSpPr>
          <p:cNvPr id="2051" name="Rectangle 4">
            <a:extLst>
              <a:ext uri="{FF2B5EF4-FFF2-40B4-BE49-F238E27FC236}">
                <a16:creationId xmlns:a16="http://schemas.microsoft.com/office/drawing/2014/main" id="{B8F95907-9879-43EE-A8DB-58BAEC9BC2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23975" y="928688"/>
            <a:ext cx="7302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b="1">
                <a:latin typeface="Calibri" panose="020F0502020204030204" pitchFamily="34" charset="0"/>
              </a:rPr>
              <a:t>1. </a:t>
            </a:r>
            <a:r>
              <a:rPr lang="ja-JP" altLang="en-US" b="1">
                <a:latin typeface="Calibri" panose="020F0502020204030204" pitchFamily="34" charset="0"/>
              </a:rPr>
              <a:t>大項目</a:t>
            </a:r>
          </a:p>
        </p:txBody>
      </p:sp>
      <p:sp>
        <p:nvSpPr>
          <p:cNvPr id="2052" name="Rectangle 5">
            <a:extLst>
              <a:ext uri="{FF2B5EF4-FFF2-40B4-BE49-F238E27FC236}">
                <a16:creationId xmlns:a16="http://schemas.microsoft.com/office/drawing/2014/main" id="{3346BB7D-86BA-45D2-BB83-66ADA5D5F0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87488" y="1300163"/>
            <a:ext cx="22098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>
                <a:latin typeface="Calibri" panose="020F0502020204030204" pitchFamily="34" charset="0"/>
              </a:rPr>
              <a:t>1. </a:t>
            </a:r>
            <a:r>
              <a:rPr lang="ja-JP" altLang="en-US">
                <a:latin typeface="Calibri" panose="020F0502020204030204" pitchFamily="34" charset="0"/>
              </a:rPr>
              <a:t>小項目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ja-JP">
                <a:latin typeface="Calibri" panose="020F0502020204030204" pitchFamily="34" charset="0"/>
              </a:rPr>
              <a:t>2. </a:t>
            </a:r>
            <a:r>
              <a:rPr lang="ja-JP" altLang="en-US">
                <a:latin typeface="Calibri" panose="020F0502020204030204" pitchFamily="34" charset="0"/>
              </a:rPr>
              <a:t>小項目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ja-JP">
                <a:latin typeface="Calibri" panose="020F0502020204030204" pitchFamily="34" charset="0"/>
              </a:rPr>
              <a:t>3. </a:t>
            </a:r>
            <a:r>
              <a:rPr lang="ja-JP" altLang="en-US">
                <a:latin typeface="Calibri" panose="020F0502020204030204" pitchFamily="34" charset="0"/>
              </a:rPr>
              <a:t>小項目</a:t>
            </a:r>
          </a:p>
        </p:txBody>
      </p:sp>
      <p:sp>
        <p:nvSpPr>
          <p:cNvPr id="2053" name="Rectangle 6">
            <a:extLst>
              <a:ext uri="{FF2B5EF4-FFF2-40B4-BE49-F238E27FC236}">
                <a16:creationId xmlns:a16="http://schemas.microsoft.com/office/drawing/2014/main" id="{9019B375-53ED-4501-B6AA-116E646BE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42238" y="1285875"/>
            <a:ext cx="7112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>
                <a:latin typeface="Calibri" panose="020F0502020204030204" pitchFamily="34" charset="0"/>
              </a:rPr>
              <a:t>00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ja-JP">
                <a:latin typeface="Calibri" panose="020F0502020204030204" pitchFamily="34" charset="0"/>
              </a:rPr>
              <a:t>00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ja-JP">
                <a:latin typeface="Calibri" panose="020F0502020204030204" pitchFamily="34" charset="0"/>
              </a:rPr>
              <a:t>00</a:t>
            </a:r>
          </a:p>
        </p:txBody>
      </p:sp>
      <p:sp>
        <p:nvSpPr>
          <p:cNvPr id="2054" name="Rectangle 8">
            <a:extLst>
              <a:ext uri="{FF2B5EF4-FFF2-40B4-BE49-F238E27FC236}">
                <a16:creationId xmlns:a16="http://schemas.microsoft.com/office/drawing/2014/main" id="{66111448-9069-434D-BDA1-CE57D11D6A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23975" y="2681288"/>
            <a:ext cx="7302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b="1">
                <a:latin typeface="Calibri" panose="020F0502020204030204" pitchFamily="34" charset="0"/>
              </a:rPr>
              <a:t>2. </a:t>
            </a:r>
            <a:r>
              <a:rPr lang="ja-JP" altLang="en-US" b="1">
                <a:latin typeface="Calibri" panose="020F0502020204030204" pitchFamily="34" charset="0"/>
              </a:rPr>
              <a:t>大項目</a:t>
            </a:r>
          </a:p>
        </p:txBody>
      </p:sp>
      <p:sp>
        <p:nvSpPr>
          <p:cNvPr id="2055" name="Rectangle 9">
            <a:extLst>
              <a:ext uri="{FF2B5EF4-FFF2-40B4-BE49-F238E27FC236}">
                <a16:creationId xmlns:a16="http://schemas.microsoft.com/office/drawing/2014/main" id="{4C3497A3-594F-4F26-93BE-5272DB7D2A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87488" y="3052763"/>
            <a:ext cx="22098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>
                <a:latin typeface="Calibri" panose="020F0502020204030204" pitchFamily="34" charset="0"/>
              </a:rPr>
              <a:t>1. </a:t>
            </a:r>
            <a:r>
              <a:rPr lang="ja-JP" altLang="en-US">
                <a:latin typeface="Calibri" panose="020F0502020204030204" pitchFamily="34" charset="0"/>
              </a:rPr>
              <a:t>小項目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ja-JP">
                <a:latin typeface="Calibri" panose="020F0502020204030204" pitchFamily="34" charset="0"/>
              </a:rPr>
              <a:t>2. </a:t>
            </a:r>
            <a:r>
              <a:rPr lang="ja-JP" altLang="en-US">
                <a:latin typeface="Calibri" panose="020F0502020204030204" pitchFamily="34" charset="0"/>
              </a:rPr>
              <a:t>小項目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ja-JP">
                <a:latin typeface="Calibri" panose="020F0502020204030204" pitchFamily="34" charset="0"/>
              </a:rPr>
              <a:t>3. </a:t>
            </a:r>
            <a:r>
              <a:rPr lang="ja-JP" altLang="en-US">
                <a:latin typeface="Calibri" panose="020F0502020204030204" pitchFamily="34" charset="0"/>
              </a:rPr>
              <a:t>小項目</a:t>
            </a:r>
          </a:p>
        </p:txBody>
      </p:sp>
      <p:sp>
        <p:nvSpPr>
          <p:cNvPr id="2056" name="Rectangle 10">
            <a:extLst>
              <a:ext uri="{FF2B5EF4-FFF2-40B4-BE49-F238E27FC236}">
                <a16:creationId xmlns:a16="http://schemas.microsoft.com/office/drawing/2014/main" id="{49CFC104-817F-4401-9DC9-B94AD960A2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42238" y="3038475"/>
            <a:ext cx="7112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>
                <a:latin typeface="Calibri" panose="020F0502020204030204" pitchFamily="34" charset="0"/>
              </a:rPr>
              <a:t>00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ja-JP">
                <a:latin typeface="Calibri" panose="020F0502020204030204" pitchFamily="34" charset="0"/>
              </a:rPr>
              <a:t>00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ja-JP">
                <a:latin typeface="Calibri" panose="020F0502020204030204" pitchFamily="34" charset="0"/>
              </a:rPr>
              <a:t>00</a:t>
            </a:r>
          </a:p>
        </p:txBody>
      </p:sp>
      <p:sp>
        <p:nvSpPr>
          <p:cNvPr id="2057" name="Rectangle 12">
            <a:extLst>
              <a:ext uri="{FF2B5EF4-FFF2-40B4-BE49-F238E27FC236}">
                <a16:creationId xmlns:a16="http://schemas.microsoft.com/office/drawing/2014/main" id="{061A8216-D16D-401F-B4E4-0A02A9D3E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23975" y="4510088"/>
            <a:ext cx="7302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b="1">
                <a:latin typeface="Calibri" panose="020F0502020204030204" pitchFamily="34" charset="0"/>
              </a:rPr>
              <a:t>3. </a:t>
            </a:r>
            <a:r>
              <a:rPr lang="ja-JP" altLang="en-US" b="1">
                <a:latin typeface="Calibri" panose="020F0502020204030204" pitchFamily="34" charset="0"/>
              </a:rPr>
              <a:t>大項目</a:t>
            </a:r>
          </a:p>
        </p:txBody>
      </p:sp>
      <p:sp>
        <p:nvSpPr>
          <p:cNvPr id="2058" name="Rectangle 13">
            <a:extLst>
              <a:ext uri="{FF2B5EF4-FFF2-40B4-BE49-F238E27FC236}">
                <a16:creationId xmlns:a16="http://schemas.microsoft.com/office/drawing/2014/main" id="{BCAB2073-511C-4CEA-AD75-C5C223DE69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87488" y="4881563"/>
            <a:ext cx="22098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>
                <a:latin typeface="Calibri" panose="020F0502020204030204" pitchFamily="34" charset="0"/>
              </a:rPr>
              <a:t>1. </a:t>
            </a:r>
            <a:r>
              <a:rPr lang="ja-JP" altLang="en-US">
                <a:latin typeface="Calibri" panose="020F0502020204030204" pitchFamily="34" charset="0"/>
              </a:rPr>
              <a:t>小項目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ja-JP">
                <a:latin typeface="Calibri" panose="020F0502020204030204" pitchFamily="34" charset="0"/>
              </a:rPr>
              <a:t>2. </a:t>
            </a:r>
            <a:r>
              <a:rPr lang="ja-JP" altLang="en-US">
                <a:latin typeface="Calibri" panose="020F0502020204030204" pitchFamily="34" charset="0"/>
              </a:rPr>
              <a:t>小項目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ja-JP">
                <a:latin typeface="Calibri" panose="020F0502020204030204" pitchFamily="34" charset="0"/>
              </a:rPr>
              <a:t>3. </a:t>
            </a:r>
            <a:r>
              <a:rPr lang="ja-JP" altLang="en-US">
                <a:latin typeface="Calibri" panose="020F0502020204030204" pitchFamily="34" charset="0"/>
              </a:rPr>
              <a:t>小項目</a:t>
            </a:r>
          </a:p>
        </p:txBody>
      </p:sp>
      <p:sp>
        <p:nvSpPr>
          <p:cNvPr id="2059" name="Rectangle 14">
            <a:extLst>
              <a:ext uri="{FF2B5EF4-FFF2-40B4-BE49-F238E27FC236}">
                <a16:creationId xmlns:a16="http://schemas.microsoft.com/office/drawing/2014/main" id="{1392B9B8-5FD6-4695-BC2B-BA697184B0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42238" y="4867275"/>
            <a:ext cx="7112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>
                <a:latin typeface="Calibri" panose="020F0502020204030204" pitchFamily="34" charset="0"/>
              </a:rPr>
              <a:t>00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ja-JP">
                <a:latin typeface="Calibri" panose="020F0502020204030204" pitchFamily="34" charset="0"/>
              </a:rPr>
              <a:t>00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ja-JP">
                <a:latin typeface="Calibri" panose="020F0502020204030204" pitchFamily="34" charset="0"/>
              </a:rPr>
              <a:t>00</a:t>
            </a:r>
          </a:p>
        </p:txBody>
      </p:sp>
      <p:sp>
        <p:nvSpPr>
          <p:cNvPr id="7181" name="スライド番号プレースホルダ 29">
            <a:extLst>
              <a:ext uri="{FF2B5EF4-FFF2-40B4-BE49-F238E27FC236}">
                <a16:creationId xmlns:a16="http://schemas.microsoft.com/office/drawing/2014/main" id="{9AAA3F82-4D7F-4991-A957-A37530A44E6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F7B51B65-73D1-4813-9F21-1ED54B364F3C}" type="slidenum">
              <a:rPr lang="ja-JP" altLang="en-US">
                <a:solidFill>
                  <a:schemeClr val="bg1"/>
                </a:solidFill>
                <a:latin typeface="Calibri" panose="020F0502020204030204" pitchFamily="34" charset="0"/>
              </a:rPr>
              <a:pPr eaLnBrk="1" hangingPunct="1"/>
              <a:t>1</a:t>
            </a:fld>
            <a:endParaRPr lang="ja-JP" altLang="en-US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7182" name="フッター プレースホルダ 30">
            <a:extLst>
              <a:ext uri="{FF2B5EF4-FFF2-40B4-BE49-F238E27FC236}">
                <a16:creationId xmlns:a16="http://schemas.microsoft.com/office/drawing/2014/main" id="{CB90EB4F-AA9A-4C33-BCDC-F0ECF54F707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ja-JP" dirty="0"/>
              <a:t>Copyright(C) 2021 </a:t>
            </a:r>
            <a:r>
              <a:rPr lang="ja-JP" altLang="en-US" dirty="0"/>
              <a:t>○○○○○○</a:t>
            </a:r>
            <a:r>
              <a:rPr lang="en-US" altLang="ja-JP" dirty="0"/>
              <a:t>. All Rights Reserved.</a:t>
            </a:r>
            <a:endParaRPr lang="ja-JP" altLang="en-US" dirty="0"/>
          </a:p>
        </p:txBody>
      </p:sp>
      <p:sp>
        <p:nvSpPr>
          <p:cNvPr id="2062" name="Rectangle 6">
            <a:extLst>
              <a:ext uri="{FF2B5EF4-FFF2-40B4-BE49-F238E27FC236}">
                <a16:creationId xmlns:a16="http://schemas.microsoft.com/office/drawing/2014/main" id="{F696D8E7-262E-43B6-944A-A3CAB838C7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44925" y="1300163"/>
            <a:ext cx="3652838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ja-JP" altLang="en-US">
                <a:latin typeface="Calibri" panose="020F0502020204030204" pitchFamily="34" charset="0"/>
              </a:rPr>
              <a:t>・・・・・・・・・・・・・・・・・・・・・・・・・・・・</a:t>
            </a:r>
            <a:endParaRPr lang="en-US" altLang="ja-JP">
              <a:latin typeface="Calibri" panose="020F0502020204030204" pitchFamily="34" charset="0"/>
            </a:endParaRPr>
          </a:p>
          <a:p>
            <a:pPr algn="r" eaLnBrk="1" hangingPunct="1">
              <a:spcBef>
                <a:spcPct val="50000"/>
              </a:spcBef>
            </a:pPr>
            <a:r>
              <a:rPr lang="ja-JP" altLang="en-US">
                <a:latin typeface="Calibri" panose="020F0502020204030204" pitchFamily="34" charset="0"/>
              </a:rPr>
              <a:t>・・・・・・・・・・・・・・・・・・・・・・・・・・・・</a:t>
            </a:r>
            <a:endParaRPr lang="en-US" altLang="ja-JP">
              <a:latin typeface="Calibri" panose="020F0502020204030204" pitchFamily="34" charset="0"/>
            </a:endParaRPr>
          </a:p>
          <a:p>
            <a:pPr algn="r" eaLnBrk="1" hangingPunct="1">
              <a:spcBef>
                <a:spcPct val="50000"/>
              </a:spcBef>
            </a:pPr>
            <a:r>
              <a:rPr lang="ja-JP" altLang="en-US">
                <a:latin typeface="Calibri" panose="020F0502020204030204" pitchFamily="34" charset="0"/>
              </a:rPr>
              <a:t>・・・・・・・・・・・・・・・・・・・・・・・・・・・・</a:t>
            </a:r>
            <a:endParaRPr lang="en-US" altLang="ja-JP">
              <a:latin typeface="Calibri" panose="020F0502020204030204" pitchFamily="34" charset="0"/>
            </a:endParaRPr>
          </a:p>
        </p:txBody>
      </p:sp>
      <p:sp>
        <p:nvSpPr>
          <p:cNvPr id="2063" name="Rectangle 6">
            <a:extLst>
              <a:ext uri="{FF2B5EF4-FFF2-40B4-BE49-F238E27FC236}">
                <a16:creationId xmlns:a16="http://schemas.microsoft.com/office/drawing/2014/main" id="{2B45D9BB-50D5-4EF9-B8E6-87560BB33A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36988" y="3062288"/>
            <a:ext cx="3652837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ja-JP" altLang="en-US">
                <a:latin typeface="Calibri" panose="020F0502020204030204" pitchFamily="34" charset="0"/>
              </a:rPr>
              <a:t>・・・・・・・・・・・・・・・・・・・・・・・・・・・・</a:t>
            </a:r>
            <a:endParaRPr lang="en-US" altLang="ja-JP">
              <a:latin typeface="Calibri" panose="020F0502020204030204" pitchFamily="34" charset="0"/>
            </a:endParaRPr>
          </a:p>
          <a:p>
            <a:pPr algn="r" eaLnBrk="1" hangingPunct="1">
              <a:spcBef>
                <a:spcPct val="50000"/>
              </a:spcBef>
            </a:pPr>
            <a:r>
              <a:rPr lang="ja-JP" altLang="en-US">
                <a:latin typeface="Calibri" panose="020F0502020204030204" pitchFamily="34" charset="0"/>
              </a:rPr>
              <a:t>・・・・・・・・・・・・・・・・・・・・・・・・・・・・</a:t>
            </a:r>
            <a:endParaRPr lang="en-US" altLang="ja-JP">
              <a:latin typeface="Calibri" panose="020F0502020204030204" pitchFamily="34" charset="0"/>
            </a:endParaRPr>
          </a:p>
          <a:p>
            <a:pPr algn="r" eaLnBrk="1" hangingPunct="1">
              <a:spcBef>
                <a:spcPct val="50000"/>
              </a:spcBef>
            </a:pPr>
            <a:r>
              <a:rPr lang="ja-JP" altLang="en-US">
                <a:latin typeface="Calibri" panose="020F0502020204030204" pitchFamily="34" charset="0"/>
              </a:rPr>
              <a:t>・・・・・・・・・・・・・・・・・・・・・・・・・・・・</a:t>
            </a:r>
            <a:endParaRPr lang="en-US" altLang="ja-JP">
              <a:latin typeface="Calibri" panose="020F0502020204030204" pitchFamily="34" charset="0"/>
            </a:endParaRPr>
          </a:p>
        </p:txBody>
      </p:sp>
      <p:sp>
        <p:nvSpPr>
          <p:cNvPr id="2064" name="Rectangle 6">
            <a:extLst>
              <a:ext uri="{FF2B5EF4-FFF2-40B4-BE49-F238E27FC236}">
                <a16:creationId xmlns:a16="http://schemas.microsoft.com/office/drawing/2014/main" id="{973D59D9-78F5-4777-90E4-E160BA6ABA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35400" y="4892675"/>
            <a:ext cx="3652838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ja-JP" altLang="en-US">
                <a:latin typeface="Calibri" panose="020F0502020204030204" pitchFamily="34" charset="0"/>
              </a:rPr>
              <a:t>・・・・・・・・・・・・・・・・・・・・・・・・・・・・</a:t>
            </a:r>
            <a:endParaRPr lang="en-US" altLang="ja-JP">
              <a:latin typeface="Calibri" panose="020F0502020204030204" pitchFamily="34" charset="0"/>
            </a:endParaRPr>
          </a:p>
          <a:p>
            <a:pPr algn="r" eaLnBrk="1" hangingPunct="1">
              <a:spcBef>
                <a:spcPct val="50000"/>
              </a:spcBef>
            </a:pPr>
            <a:r>
              <a:rPr lang="ja-JP" altLang="en-US">
                <a:latin typeface="Calibri" panose="020F0502020204030204" pitchFamily="34" charset="0"/>
              </a:rPr>
              <a:t>・・・・・・・・・・・・・・・・・・・・・・・・・・・・</a:t>
            </a:r>
            <a:endParaRPr lang="en-US" altLang="ja-JP">
              <a:latin typeface="Calibri" panose="020F0502020204030204" pitchFamily="34" charset="0"/>
            </a:endParaRPr>
          </a:p>
          <a:p>
            <a:pPr algn="r" eaLnBrk="1" hangingPunct="1">
              <a:spcBef>
                <a:spcPct val="50000"/>
              </a:spcBef>
            </a:pPr>
            <a:r>
              <a:rPr lang="ja-JP" altLang="en-US">
                <a:latin typeface="Calibri" panose="020F0502020204030204" pitchFamily="34" charset="0"/>
              </a:rPr>
              <a:t>・・・・・・・・・・・・・・・・・・・・・・・・・・・・</a:t>
            </a:r>
            <a:endParaRPr lang="en-US" altLang="ja-JP">
              <a:latin typeface="Calibri" panose="020F0502020204030204" pitchFamily="34" charset="0"/>
            </a:endParaRPr>
          </a:p>
        </p:txBody>
      </p:sp>
      <p:cxnSp>
        <p:nvCxnSpPr>
          <p:cNvPr id="20" name="直線コネクタ 19">
            <a:extLst>
              <a:ext uri="{FF2B5EF4-FFF2-40B4-BE49-F238E27FC236}">
                <a16:creationId xmlns:a16="http://schemas.microsoft.com/office/drawing/2014/main" id="{80288DEB-71E7-493F-A3D4-584E03E6C2E7}"/>
              </a:ext>
            </a:extLst>
          </p:cNvPr>
          <p:cNvCxnSpPr/>
          <p:nvPr/>
        </p:nvCxnSpPr>
        <p:spPr>
          <a:xfrm flipV="1">
            <a:off x="1238250" y="1214438"/>
            <a:ext cx="7072313" cy="1587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1" name="直線コネクタ 20">
            <a:extLst>
              <a:ext uri="{FF2B5EF4-FFF2-40B4-BE49-F238E27FC236}">
                <a16:creationId xmlns:a16="http://schemas.microsoft.com/office/drawing/2014/main" id="{2B5B057B-CDBA-469A-A424-1ED24341B95C}"/>
              </a:ext>
            </a:extLst>
          </p:cNvPr>
          <p:cNvCxnSpPr/>
          <p:nvPr/>
        </p:nvCxnSpPr>
        <p:spPr>
          <a:xfrm flipV="1">
            <a:off x="1238250" y="2984500"/>
            <a:ext cx="7072313" cy="1588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2" name="直線コネクタ 21">
            <a:extLst>
              <a:ext uri="{FF2B5EF4-FFF2-40B4-BE49-F238E27FC236}">
                <a16:creationId xmlns:a16="http://schemas.microsoft.com/office/drawing/2014/main" id="{EC88976C-3BB2-4494-8F3F-8F9CAEC3D626}"/>
              </a:ext>
            </a:extLst>
          </p:cNvPr>
          <p:cNvCxnSpPr/>
          <p:nvPr/>
        </p:nvCxnSpPr>
        <p:spPr>
          <a:xfrm flipV="1">
            <a:off x="1238250" y="4813300"/>
            <a:ext cx="7072313" cy="3175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</TotalTime>
  <Words>316</Words>
  <Application>Microsoft Office PowerPoint</Application>
  <PresentationFormat>A4 210 x 297 mm</PresentationFormat>
  <Paragraphs>34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Arial</vt:lpstr>
      <vt:lpstr>ＭＳ Ｐゴシック</vt:lpstr>
      <vt:lpstr>Calibri</vt:lpstr>
      <vt:lpstr>Times New Roman</vt:lpstr>
      <vt:lpstr>Office テーマ</vt:lpstr>
      <vt:lpstr>目次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description>赤色のパワーポイントの目次です。ページ数が少ない資料向きです。項目とページ数を「…」で結んでいます。</dc:description>
  <cp:revision>7</cp:revision>
  <dcterms:created xsi:type="dcterms:W3CDTF">2009-02-13T08:21:57Z</dcterms:created>
  <dcterms:modified xsi:type="dcterms:W3CDTF">2021-08-01T09:16:27Z</dcterms:modified>
</cp:coreProperties>
</file>