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9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0425BF81-BA0F-4C53-A3FC-3299084BE35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6BA09CC-75E7-4E75-81E3-A252D87689D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F6407E7-D5BA-4CAC-B110-98DDFB44897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261F0408-2E3A-448C-BB22-43974DC599D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0BBD6F9D-FF3C-43F2-85C5-A787FA74DC5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5B1B4B4-A4D7-4C52-A184-1001D60EC9E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1B15D76-B996-4D2F-82B1-3274E586FF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55873D4C-5B99-482B-8E3D-E6E6EA36899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F19DFEA-25D9-4A5B-B7C9-265884615BE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6DEFD03C-7178-4B85-8D11-18E5C16D7A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C1F26317-7CA4-4760-B128-8DD8959D49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090D76A-C0B6-42C6-A5DF-72FE352DB9D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54E0760-C6EB-445A-811D-ED90F2C4BA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DF3F7F7-F532-43FE-972D-1ECAEDAF006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D126B6BB-9AA8-4B42-9543-05FCDF8678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93AF9489-F084-44BE-A9D6-F3166F821D9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5364" name="スライド番号プレースホルダ 3">
            <a:extLst>
              <a:ext uri="{FF2B5EF4-FFF2-40B4-BE49-F238E27FC236}">
                <a16:creationId xmlns:a16="http://schemas.microsoft.com/office/drawing/2014/main" id="{B72F7183-1DF0-4947-A2BE-6CAB88FB21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489146D-7B98-4703-8D26-BEEBCEEFD35E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B223525-5122-4428-A80D-E88C180418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B40C14B4-51A5-419A-8724-C3E0F129AD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24611DC-D11C-4080-9223-A8DAC1BAE65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0779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B27BAB0-F766-4F02-A105-99AE4256C5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7AF6F75-BAF5-419A-B5CD-DF12698AE89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31EDEB1-8178-4B37-A05C-951E716028D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08030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95CCC34-2A40-471B-9609-F6811C0381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8C3592B5-2FD6-414A-B033-49B06CFA303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3FCDBD9-C3D5-4845-BDAB-D30D4D8CBC9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9907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6F3166D8-01E0-4BFE-99E5-B99D21799B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5E1FFA87-67EA-4FA9-A828-C75F0C2AD0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570E8DB-9C9D-4481-9D34-643AAD3B77E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74687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667073C-F3BC-423D-B231-1ACA03ADD1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B859D344-EE4D-48EC-BC41-D675F76887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3939260-0B11-40B5-86B5-359337FF652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28488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3C882DB-3A4F-4E73-AE93-A30C553C5C3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229F466-91E0-415B-A23D-B6A7693BE3D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6130791-B089-4D3B-899F-D07C9F94E71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97434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3B6CF370-F335-46CF-92F7-C03D565C3E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AA6E90ED-5956-4DBF-AE39-46FF1A02E0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5E68F10-52CD-4054-A199-261DA20ADC5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00385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611C1439-056B-4A65-BB52-A613D4E774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6CF9FC29-9B3E-49D7-B773-8C002E19C4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D255BA9-3A21-48F0-89EC-D1706B01B5C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52300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D3F22D90-7800-4ADF-984B-CD0C01061F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586EB3DF-E5DA-4032-96CE-140629D89E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4708FD5-EEA9-46B6-A665-00DE5920989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566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C3263F5-94C2-4590-9D8B-38A077FBD7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69289E9-19C9-4320-869D-F6B90DE0C2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FDBC7CC-AB6A-4FE1-B24B-EC26AF49090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27287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31CF579-3BA3-49AE-9060-C4090935B9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8D29267-ADF1-4BD3-8EBA-9BED84142B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FA07EF3-6B8B-445D-9B90-654BD0628F7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94615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AD1F1DA6-C09C-421A-891B-A59D7FEBF1D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63A3C921-E334-4EA5-9582-2E6BB7E02A7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98EBD10F-C5E5-4026-BEFE-4D381BB9AAA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1230C484-727D-487D-AC34-F46347DEE4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E8093A5-A4D9-44E2-AB00-7C3D58065D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B571C9F-2DAF-4B07-98CE-5FA2798538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E877E12E-F24F-44B8-92DD-A26F4C792153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827402BF-6AF5-464D-A8DE-5E1E3147B3D4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92CD3090-92FF-4158-A0C0-51824BB32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目次</a:t>
            </a:r>
          </a:p>
        </p:txBody>
      </p:sp>
      <p:sp>
        <p:nvSpPr>
          <p:cNvPr id="2051" name="Rectangle 4">
            <a:extLst>
              <a:ext uri="{FF2B5EF4-FFF2-40B4-BE49-F238E27FC236}">
                <a16:creationId xmlns:a16="http://schemas.microsoft.com/office/drawing/2014/main" id="{B8F95907-9879-43EE-A8DB-58BAEC9BC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9286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1.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2" name="Rectangle 5">
            <a:extLst>
              <a:ext uri="{FF2B5EF4-FFF2-40B4-BE49-F238E27FC236}">
                <a16:creationId xmlns:a16="http://schemas.microsoft.com/office/drawing/2014/main" id="{3346BB7D-86BA-45D2-BB83-66ADA5D5F0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3" name="Rectangle 6">
            <a:extLst>
              <a:ext uri="{FF2B5EF4-FFF2-40B4-BE49-F238E27FC236}">
                <a16:creationId xmlns:a16="http://schemas.microsoft.com/office/drawing/2014/main" id="{9019B375-53ED-4501-B6AA-116E646BE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2238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54" name="Rectangle 8">
            <a:extLst>
              <a:ext uri="{FF2B5EF4-FFF2-40B4-BE49-F238E27FC236}">
                <a16:creationId xmlns:a16="http://schemas.microsoft.com/office/drawing/2014/main" id="{66111448-9069-434D-BDA1-CE57D11D6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26812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2.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5" name="Rectangle 9">
            <a:extLst>
              <a:ext uri="{FF2B5EF4-FFF2-40B4-BE49-F238E27FC236}">
                <a16:creationId xmlns:a16="http://schemas.microsoft.com/office/drawing/2014/main" id="{4C3497A3-594F-4F26-93BE-5272DB7D2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30527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6" name="Rectangle 10">
            <a:extLst>
              <a:ext uri="{FF2B5EF4-FFF2-40B4-BE49-F238E27FC236}">
                <a16:creationId xmlns:a16="http://schemas.microsoft.com/office/drawing/2014/main" id="{49CFC104-817F-4401-9DC9-B94AD960A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2238" y="30384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57" name="Rectangle 12">
            <a:extLst>
              <a:ext uri="{FF2B5EF4-FFF2-40B4-BE49-F238E27FC236}">
                <a16:creationId xmlns:a16="http://schemas.microsoft.com/office/drawing/2014/main" id="{061A8216-D16D-401F-B4E4-0A02A9D3E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45100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3.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8" name="Rectangle 13">
            <a:extLst>
              <a:ext uri="{FF2B5EF4-FFF2-40B4-BE49-F238E27FC236}">
                <a16:creationId xmlns:a16="http://schemas.microsoft.com/office/drawing/2014/main" id="{BCAB2073-511C-4CEA-AD75-C5C223DE6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48815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9" name="Rectangle 14">
            <a:extLst>
              <a:ext uri="{FF2B5EF4-FFF2-40B4-BE49-F238E27FC236}">
                <a16:creationId xmlns:a16="http://schemas.microsoft.com/office/drawing/2014/main" id="{1392B9B8-5FD6-4695-BC2B-BA697184B0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2238" y="48672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7181" name="スライド番号プレースホルダ 29">
            <a:extLst>
              <a:ext uri="{FF2B5EF4-FFF2-40B4-BE49-F238E27FC236}">
                <a16:creationId xmlns:a16="http://schemas.microsoft.com/office/drawing/2014/main" id="{9AAA3F82-4D7F-4991-A957-A37530A44E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7B51B65-73D1-4813-9F21-1ED54B364F3C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182" name="フッター プレースホルダ 30">
            <a:extLst>
              <a:ext uri="{FF2B5EF4-FFF2-40B4-BE49-F238E27FC236}">
                <a16:creationId xmlns:a16="http://schemas.microsoft.com/office/drawing/2014/main" id="{CB90EB4F-AA9A-4C33-BCDC-F0ECF54F70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2062" name="Rectangle 6">
            <a:extLst>
              <a:ext uri="{FF2B5EF4-FFF2-40B4-BE49-F238E27FC236}">
                <a16:creationId xmlns:a16="http://schemas.microsoft.com/office/drawing/2014/main" id="{F696D8E7-262E-43B6-944A-A3CAB838C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4925" y="1300163"/>
            <a:ext cx="365283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63" name="Rectangle 6">
            <a:extLst>
              <a:ext uri="{FF2B5EF4-FFF2-40B4-BE49-F238E27FC236}">
                <a16:creationId xmlns:a16="http://schemas.microsoft.com/office/drawing/2014/main" id="{2B45D9BB-50D5-4EF9-B8E6-87560BB33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6988" y="3062288"/>
            <a:ext cx="365283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64" name="Rectangle 6">
            <a:extLst>
              <a:ext uri="{FF2B5EF4-FFF2-40B4-BE49-F238E27FC236}">
                <a16:creationId xmlns:a16="http://schemas.microsoft.com/office/drawing/2014/main" id="{973D59D9-78F5-4777-90E4-E160BA6ABA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5400" y="4892675"/>
            <a:ext cx="365283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80288DEB-71E7-493F-A3D4-584E03E6C2E7}"/>
              </a:ext>
            </a:extLst>
          </p:cNvPr>
          <p:cNvCxnSpPr/>
          <p:nvPr/>
        </p:nvCxnSpPr>
        <p:spPr>
          <a:xfrm flipV="1">
            <a:off x="1238250" y="1214438"/>
            <a:ext cx="7072313" cy="158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2B5B057B-CDBA-469A-A424-1ED24341B95C}"/>
              </a:ext>
            </a:extLst>
          </p:cNvPr>
          <p:cNvCxnSpPr/>
          <p:nvPr/>
        </p:nvCxnSpPr>
        <p:spPr>
          <a:xfrm flipV="1">
            <a:off x="1238250" y="2984500"/>
            <a:ext cx="7072313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EC88976C-3BB2-4494-8F3F-8F9CAEC3D626}"/>
              </a:ext>
            </a:extLst>
          </p:cNvPr>
          <p:cNvCxnSpPr/>
          <p:nvPr/>
        </p:nvCxnSpPr>
        <p:spPr>
          <a:xfrm flipV="1">
            <a:off x="1238250" y="4813300"/>
            <a:ext cx="7072313" cy="317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316</Words>
  <Application>Microsoft Office PowerPoint</Application>
  <PresentationFormat>A4 210 x 297 mm</PresentationFormat>
  <Paragraphs>34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目次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赤色のパワーポイントの目次です。ページ数が少ない資料向きです。項目とページ数を「…」で結んでいます。</dc:description>
  <cp:revision>7</cp:revision>
  <dcterms:created xsi:type="dcterms:W3CDTF">2009-02-13T08:21:57Z</dcterms:created>
  <dcterms:modified xsi:type="dcterms:W3CDTF">2021-08-01T09:16:27Z</dcterms:modified>
</cp:coreProperties>
</file>