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121D4C2-761D-41E3-A402-C5F7270153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77524F6-C5EA-43E9-A921-511A577EA6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2FC5FA9-4CE8-4170-8EB8-ADFEA79B115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7455A16-465B-4DE8-B033-F16F0E5666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E8A1C75-000A-4524-B616-983B496962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19B6814-096A-43DD-941D-F47431B434F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B74CA81-1F11-4F5E-A92B-94A63A64A2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8BF27E0-3A00-4B7D-9845-DA2E16284A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9996998-81B1-4B54-B6DD-018B0D6DBA6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EB89D3F-E3F0-4D62-B3C9-5BDAD6DDC0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F0DD9A3-7A06-4937-B6F1-74800F493C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8F6434A-DD0A-4DBF-8F0E-A3D8EF1AF3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9CECC20-9C8E-4E91-9710-3D363463B0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3B14106-10BB-42D9-B14E-2BF8922F732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194ADF1-DE40-47B9-8255-07AD6F16D2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3487420-4BEC-44C5-8B72-514091C2D2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45D52A98-BBE2-47A7-B745-CE6C710E92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D0C9144-4CC0-4B3D-81DC-6170B7AB1C5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F0C02D0-0C77-46AE-B572-DF8E41BB89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1AEA755-6540-472A-BCBD-2E3393C90D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67C2FB-2196-4495-9825-CCA7AD8DC4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331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D74A915-B081-4BA5-A49E-69E7A28553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0415C01-D915-4978-A9BF-23DA93145F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ADD6B1-30B8-41D6-9FC7-548EE91A58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993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4534E23-CDBA-4C31-A084-B587AC2663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AAB3D63-89E4-4FF7-90B9-ACFF940C97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7F0DEF-BDA5-4D7B-B3EF-CF2C96202C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848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D33CED7-5929-46E4-8DE0-494CC1F937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926F395-32F5-4844-88CA-64A62B2B13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117F7E-9AE2-4EFA-B6E3-6B78C309FE4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5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E5F02DD-A357-4B5C-AFDF-481A66452A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98C3F39-0D1F-4641-A7A1-75BD45CFCA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CE5ECD-98C5-42AA-8738-F73D3BAF50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432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9948BDB-7F01-4FD0-8971-89F34BC305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5237EAA-4F83-4127-A099-87F1CE4543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261F77-B2C0-47BE-80D6-DBE0459C11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193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E41A6EEE-D521-4DBA-A843-6900656F49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4B1E6085-2E6C-40E6-B188-F6C47A6043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756128-19FD-4F03-9E46-3555F29BA4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17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050E560-2F83-4C57-94CD-1C8E9DBA6C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821F650-D3E9-4C3D-ADE9-F39FADC1EC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FEDFF7-8D4A-4EEF-9443-51F1B964AB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164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3E94CB38-D5C5-4CBB-99FA-AC3B938AA5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ED87922D-89BA-4CE3-8F78-CBD7C37D47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912E16-6BDF-41E2-8F24-A9558C4986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716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C502F9A-ECF2-4AF6-8571-0F2BF29C72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E5378F1-A274-4CCB-AD9E-45D559D243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A4163A-EF9D-43AD-B4AB-72C018C96E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46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0388B7A-06FD-4E12-9DDD-073D135D43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2A763CA-36A1-426A-A9F3-F31EB72806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BFBCBA-8C20-41B8-B56F-7D343849E8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325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D599057E-063C-4765-ABC7-ED6190A612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FF51D30A-7489-40AF-A64F-3C53562C6C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5773D7F4-0500-4117-82A2-DEBFDDA897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C2B9301C-CFD7-4134-866D-726EA5B767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9F19F5-880C-40B4-AA62-0F66C7DB15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F768602-4D37-491B-9E73-510A37C418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7A14FCAC-BB33-44A0-B27F-BAED3DD4A294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F2A03ED3-53BE-4D55-9E69-603DE6C6918E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CBD9F7B0-331F-4C08-8E66-C7E79C0EE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F1780FC3-F599-4A2C-96A7-F134D93DF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9286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6FCFDB9B-03FC-47D9-889A-A091DDE7F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8423B5FF-101B-4548-BFD9-6C5C91B4E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C102B04D-E06A-4427-8BBC-6873F3A05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2ECD619A-2F91-49D7-8706-26CFD5CBE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1C9E84F5-E13F-465E-9B83-A4CF7C068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7FB40C04-C522-4E74-BAA0-9B7DEB9B8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0BB5D853-13B8-496E-959A-B82FCE2D7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D45D56C4-CCFF-492C-94DA-BB9F404C9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8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8318A1C-7685-4F56-9E05-5B46AEDE6D08}"/>
              </a:ext>
            </a:extLst>
          </p:cNvPr>
          <p:cNvCxnSpPr/>
          <p:nvPr/>
        </p:nvCxnSpPr>
        <p:spPr>
          <a:xfrm flipV="1">
            <a:off x="1238250" y="1214438"/>
            <a:ext cx="7072313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57" name="スライド番号プレースホルダ 29">
            <a:extLst>
              <a:ext uri="{FF2B5EF4-FFF2-40B4-BE49-F238E27FC236}">
                <a16:creationId xmlns:a16="http://schemas.microsoft.com/office/drawing/2014/main" id="{8F27918C-9AED-4F54-82DB-94DFAEA72A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8AAF34E-E8D7-4C33-A118-3642680FB0C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58" name="フッター プレースホルダ 30">
            <a:extLst>
              <a:ext uri="{FF2B5EF4-FFF2-40B4-BE49-F238E27FC236}">
                <a16:creationId xmlns:a16="http://schemas.microsoft.com/office/drawing/2014/main" id="{FECABC67-445B-4551-BE44-FFE75926F8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4EB6DEB7-7455-40E7-AD41-4FF452266548}"/>
              </a:ext>
            </a:extLst>
          </p:cNvPr>
          <p:cNvCxnSpPr/>
          <p:nvPr/>
        </p:nvCxnSpPr>
        <p:spPr>
          <a:xfrm flipV="1">
            <a:off x="1238250" y="2984500"/>
            <a:ext cx="7072313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EFF9E284-F81F-4468-B620-F8392A7A1654}"/>
              </a:ext>
            </a:extLst>
          </p:cNvPr>
          <p:cNvCxnSpPr/>
          <p:nvPr/>
        </p:nvCxnSpPr>
        <p:spPr>
          <a:xfrm flipV="1">
            <a:off x="1238250" y="4813300"/>
            <a:ext cx="7072313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64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赤色のパワーポイントの目次です。ページ数が少ない資料向きです。</dc:description>
  <cp:revision>7</cp:revision>
  <dcterms:created xsi:type="dcterms:W3CDTF">2009-02-13T08:21:57Z</dcterms:created>
  <dcterms:modified xsi:type="dcterms:W3CDTF">2021-08-01T09:15:43Z</dcterms:modified>
</cp:coreProperties>
</file>