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D7C1D56D-E068-47AD-9550-2BC3D691BC0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3C5C6F8-747D-4CEF-8031-747D64CC120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CE60236-5F5B-4D2B-9CF9-8C7DCD3829C2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EF793905-735E-4AA6-AC88-204B0B01E0B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C9E6B569-3224-415E-BECE-74F6365123B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C71C2F4-43E1-44B6-8F38-DA47FF48EE25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5A6E0DC8-B828-413E-8C2B-C4804809B9A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4CD10B7-7DF6-4EB8-B9F1-68B4B4EC329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49FB356-555A-4FDC-BE50-A0D3058ED958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348DF768-98BC-4DD4-8147-CF5CC0FAC32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4AD2F0E2-6AFF-4124-B74A-32C7D122EC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23B4048D-ACB4-4B57-B5E5-B28CCE7ECEE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0359A3F-0BB2-40B0-99B3-73CCE41E80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4ABA554-77F4-4301-A58B-7AAE785DFED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06B998FE-5E75-45A3-9F57-49D7ADFF94D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4BFBD740-9F3F-484D-946C-336BF5340B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2292" name="スライド番号プレースホルダ 3">
            <a:extLst>
              <a:ext uri="{FF2B5EF4-FFF2-40B4-BE49-F238E27FC236}">
                <a16:creationId xmlns:a16="http://schemas.microsoft.com/office/drawing/2014/main" id="{74E0F534-B433-4F9F-814A-CDB9F22AB5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F21FBC6-69DA-4955-B63D-697549100166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2DC74EE-8566-4C11-9F9B-53B20F15A5E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F5E58C1A-FEF2-4032-BBF0-75EE74F75BC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F35A03C-307C-448B-9807-DBD0C21200E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78236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53E5DCD6-D372-4BEE-A7E2-7A7521CDABD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306A1AE-188B-449A-ABE9-AF90CB94DE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745C14-FD6E-4D0D-B0CE-CF3921ECD18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27006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2145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34DFDB98-40B9-4263-85F7-A924CD5F7AC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54EF6627-8584-4402-BFCD-F28B7EE398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62DD84D-230C-4283-8FD1-366468473F3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6810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F17FC8DD-5A4A-48C6-81A1-219F5539344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2B2441F9-F82D-4449-B3BF-DEB1DEB738F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5EF8BB5-476B-49B6-9BBF-0A728176EA2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47343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274AB064-8B06-41E4-AFD0-A85F318FCED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CC72AA8-58D4-4282-A102-2156A3E1ACB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1BE9CFD-B368-46E5-ABA0-E1948A130CE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6251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49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7CB927B-014B-427F-ABAE-E798A3C9CA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15F2C56-7E78-4009-948C-B99E691E977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8181C5D-BD4C-4489-963B-4D8E36A12FD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2271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29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29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3A6B243D-56B9-42E8-8C95-5D95DA3996A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6AAE1CFD-1457-4ECA-AFB0-769EB2CAA2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47A600-B843-4BE7-BA05-AAE5A4C84D2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57116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E543D7A7-FDF1-4E6B-BC75-842DE74FB6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32126378-4215-4F37-B556-943E5D5C44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08A1DED-B635-47DF-B9B6-5F175737FDC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88592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DC7B698B-24CD-4B11-AEEF-C4BD9EB1FB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25D2B90F-1AA7-4EF9-B3B4-043F41576B5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DE85479-C38E-4BF2-9EA3-9D9E1ED7543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94487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689D04A-6DE2-4F37-B93F-C1ED667260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ABF1F96-C7C7-4B64-B777-84760BE8713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3605D27-DECC-4336-9F3F-BF72509532A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9878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12C78D9-EC58-46DB-A65D-B392506987D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3952889-FA70-48B9-9581-71DC263BDA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0F4C2BA-B858-4BD3-B941-6CB8FDA13FA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54681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E9E1B509-D7EC-48AF-BBFC-206F558E64E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rgbClr val="0066F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4EE7AED7-3373-4B85-B51C-B4F8879E7F6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rgbClr val="0066F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6C54C79C-F4D7-493A-9355-CFCB96D001E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142875"/>
            <a:ext cx="7172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310D3820-7051-45E0-B057-D8EEB20FB8B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823913"/>
            <a:ext cx="89154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216D686-2AF3-447F-86B5-86D74AAB7F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FE9AB86-5C78-44B1-B7E2-DB40FA282E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492875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B62BF86E-BCB0-400A-AD83-18934F9ED3D6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A219A4F5-888C-412B-990B-F220ED3A5634}"/>
              </a:ext>
            </a:extLst>
          </p:cNvPr>
          <p:cNvSpPr txBox="1">
            <a:spLocks/>
          </p:cNvSpPr>
          <p:nvPr userDrawn="1"/>
        </p:nvSpPr>
        <p:spPr>
          <a:xfrm>
            <a:off x="7810500" y="142875"/>
            <a:ext cx="1795463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2069F906-F622-4813-8B61-A2F19416F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目次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E46DC597-FA30-4976-AA1C-50191D109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928688"/>
            <a:ext cx="8747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1.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2" name="Rectangle 5">
            <a:extLst>
              <a:ext uri="{FF2B5EF4-FFF2-40B4-BE49-F238E27FC236}">
                <a16:creationId xmlns:a16="http://schemas.microsoft.com/office/drawing/2014/main" id="{4D9BED69-B831-459F-980A-54EE107E71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" y="13001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3" name="Rectangle 6">
            <a:extLst>
              <a:ext uri="{FF2B5EF4-FFF2-40B4-BE49-F238E27FC236}">
                <a16:creationId xmlns:a16="http://schemas.microsoft.com/office/drawing/2014/main" id="{AA8750BF-8A44-4BEE-89DC-1710F3F33B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7425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2054" name="Rectangle 8">
            <a:extLst>
              <a:ext uri="{FF2B5EF4-FFF2-40B4-BE49-F238E27FC236}">
                <a16:creationId xmlns:a16="http://schemas.microsoft.com/office/drawing/2014/main" id="{8F7DA92B-29EE-441E-AF24-3318079600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26812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2.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5" name="Rectangle 9">
            <a:extLst>
              <a:ext uri="{FF2B5EF4-FFF2-40B4-BE49-F238E27FC236}">
                <a16:creationId xmlns:a16="http://schemas.microsoft.com/office/drawing/2014/main" id="{51179663-A5B2-476F-AE8B-27DC958FD9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" y="30527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6" name="Rectangle 10">
            <a:extLst>
              <a:ext uri="{FF2B5EF4-FFF2-40B4-BE49-F238E27FC236}">
                <a16:creationId xmlns:a16="http://schemas.microsoft.com/office/drawing/2014/main" id="{B5F854BA-BC20-4F19-B044-D774DD1CAD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7425" y="30384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2057" name="Rectangle 12">
            <a:extLst>
              <a:ext uri="{FF2B5EF4-FFF2-40B4-BE49-F238E27FC236}">
                <a16:creationId xmlns:a16="http://schemas.microsoft.com/office/drawing/2014/main" id="{8E453CD2-90FC-48B1-A522-52BF52978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45100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3.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8" name="Rectangle 13">
            <a:extLst>
              <a:ext uri="{FF2B5EF4-FFF2-40B4-BE49-F238E27FC236}">
                <a16:creationId xmlns:a16="http://schemas.microsoft.com/office/drawing/2014/main" id="{53079CEC-BB53-4EAB-97ED-4BE57BBBD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" y="48815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9" name="Rectangle 14">
            <a:extLst>
              <a:ext uri="{FF2B5EF4-FFF2-40B4-BE49-F238E27FC236}">
                <a16:creationId xmlns:a16="http://schemas.microsoft.com/office/drawing/2014/main" id="{B17D4CCC-6485-476A-9BFA-A3A478C84C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7425" y="48672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C98C74CB-5F62-4B9F-99B8-606B14038983}"/>
              </a:ext>
            </a:extLst>
          </p:cNvPr>
          <p:cNvCxnSpPr/>
          <p:nvPr/>
        </p:nvCxnSpPr>
        <p:spPr>
          <a:xfrm flipV="1">
            <a:off x="503238" y="1214438"/>
            <a:ext cx="3509962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DC539342-F0EE-4062-97D9-75FEF51307CE}"/>
              </a:ext>
            </a:extLst>
          </p:cNvPr>
          <p:cNvCxnSpPr/>
          <p:nvPr/>
        </p:nvCxnSpPr>
        <p:spPr>
          <a:xfrm flipV="1">
            <a:off x="523875" y="2984500"/>
            <a:ext cx="350996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C00B50FE-B0AD-417F-9485-9DCE9D366247}"/>
              </a:ext>
            </a:extLst>
          </p:cNvPr>
          <p:cNvCxnSpPr/>
          <p:nvPr/>
        </p:nvCxnSpPr>
        <p:spPr>
          <a:xfrm flipV="1">
            <a:off x="523875" y="4813300"/>
            <a:ext cx="3509963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3" name="Rectangle 4">
            <a:extLst>
              <a:ext uri="{FF2B5EF4-FFF2-40B4-BE49-F238E27FC236}">
                <a16:creationId xmlns:a16="http://schemas.microsoft.com/office/drawing/2014/main" id="{40A728E3-4FB2-4BB9-99CF-F76FD4810B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3100" y="928688"/>
            <a:ext cx="9286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4.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64" name="Rectangle 5">
            <a:extLst>
              <a:ext uri="{FF2B5EF4-FFF2-40B4-BE49-F238E27FC236}">
                <a16:creationId xmlns:a16="http://schemas.microsoft.com/office/drawing/2014/main" id="{BB2CC9FB-4A97-42D1-9BB6-AA60AE855C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3" y="13001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4-1.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4-2.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4-3.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65" name="Rectangle 6">
            <a:extLst>
              <a:ext uri="{FF2B5EF4-FFF2-40B4-BE49-F238E27FC236}">
                <a16:creationId xmlns:a16="http://schemas.microsoft.com/office/drawing/2014/main" id="{A288AEA3-DC29-4E02-835D-ECAFAA2DAD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1563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2066" name="Rectangle 8">
            <a:extLst>
              <a:ext uri="{FF2B5EF4-FFF2-40B4-BE49-F238E27FC236}">
                <a16:creationId xmlns:a16="http://schemas.microsoft.com/office/drawing/2014/main" id="{D16BBCAD-12E3-4065-A57F-11A8C0508A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3100" y="2681288"/>
            <a:ext cx="9286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5.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67" name="Rectangle 9">
            <a:extLst>
              <a:ext uri="{FF2B5EF4-FFF2-40B4-BE49-F238E27FC236}">
                <a16:creationId xmlns:a16="http://schemas.microsoft.com/office/drawing/2014/main" id="{A8C0BAB3-40E3-4B74-A40C-36300E5CF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3" y="30527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5-1.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5-2.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5-3.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68" name="Rectangle 10">
            <a:extLst>
              <a:ext uri="{FF2B5EF4-FFF2-40B4-BE49-F238E27FC236}">
                <a16:creationId xmlns:a16="http://schemas.microsoft.com/office/drawing/2014/main" id="{E88BD4B7-99E4-4A30-94F2-B97EA0D980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1563" y="30384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2069" name="Rectangle 12">
            <a:extLst>
              <a:ext uri="{FF2B5EF4-FFF2-40B4-BE49-F238E27FC236}">
                <a16:creationId xmlns:a16="http://schemas.microsoft.com/office/drawing/2014/main" id="{0D3B1D2D-86E7-4B15-A800-B0855A534F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3100" y="4510088"/>
            <a:ext cx="9286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6.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70" name="Rectangle 13">
            <a:extLst>
              <a:ext uri="{FF2B5EF4-FFF2-40B4-BE49-F238E27FC236}">
                <a16:creationId xmlns:a16="http://schemas.microsoft.com/office/drawing/2014/main" id="{15395A52-5862-45CA-A3E1-5EA6F0F647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3" y="48815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6-1.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6-2.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6-3.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71" name="Rectangle 14">
            <a:extLst>
              <a:ext uri="{FF2B5EF4-FFF2-40B4-BE49-F238E27FC236}">
                <a16:creationId xmlns:a16="http://schemas.microsoft.com/office/drawing/2014/main" id="{01AFFE41-19B2-49AE-9E33-DB7630EE03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1563" y="48672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BAD03E3A-2118-4113-A637-0354CA35D589}"/>
              </a:ext>
            </a:extLst>
          </p:cNvPr>
          <p:cNvCxnSpPr/>
          <p:nvPr/>
        </p:nvCxnSpPr>
        <p:spPr>
          <a:xfrm flipV="1">
            <a:off x="5667375" y="1214438"/>
            <a:ext cx="3509963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E093EB69-A214-4144-AD28-E0C7F400967C}"/>
              </a:ext>
            </a:extLst>
          </p:cNvPr>
          <p:cNvCxnSpPr/>
          <p:nvPr/>
        </p:nvCxnSpPr>
        <p:spPr>
          <a:xfrm flipV="1">
            <a:off x="5688013" y="2984500"/>
            <a:ext cx="350996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E188B5FC-B8B4-4229-8068-8A3CAE5A9EA1}"/>
              </a:ext>
            </a:extLst>
          </p:cNvPr>
          <p:cNvCxnSpPr/>
          <p:nvPr/>
        </p:nvCxnSpPr>
        <p:spPr>
          <a:xfrm flipV="1">
            <a:off x="5688013" y="4813300"/>
            <a:ext cx="3509962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23" name="スライド番号プレースホルダ 29">
            <a:extLst>
              <a:ext uri="{FF2B5EF4-FFF2-40B4-BE49-F238E27FC236}">
                <a16:creationId xmlns:a16="http://schemas.microsoft.com/office/drawing/2014/main" id="{4B771A8B-4009-4C62-8EDE-265704957CE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C114AB0-90D2-4830-9C1E-30CE530BB801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124" name="フッター プレースホルダ 30">
            <a:extLst>
              <a:ext uri="{FF2B5EF4-FFF2-40B4-BE49-F238E27FC236}">
                <a16:creationId xmlns:a16="http://schemas.microsoft.com/office/drawing/2014/main" id="{D5CDA1FF-B7AD-46E3-83F1-166BFF10F6E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109</Words>
  <Application>Microsoft Office PowerPoint</Application>
  <PresentationFormat>A4 210 x 297 mm</PresentationFormat>
  <Paragraphs>46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目次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青色のパワーポイントの目次です。項目が多くかきこめるので、ページ数が多い資料向きです。</dc:description>
  <cp:revision>6</cp:revision>
  <dcterms:created xsi:type="dcterms:W3CDTF">2009-02-13T08:21:57Z</dcterms:created>
  <dcterms:modified xsi:type="dcterms:W3CDTF">2021-08-01T09:15:12Z</dcterms:modified>
</cp:coreProperties>
</file>