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00A5E1A-4607-4374-9F01-035C14839D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E1EB50E-6FED-41E6-93CA-2C8C52091C7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E656B84-BED4-4B7E-97F2-752830EB027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FBF93B1B-C6A0-44D8-B74F-5B06AF52206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AF33025E-4B36-4C6F-8EA6-FCCA9A19204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F91E223-1995-411D-9B86-38AB77343B8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426A38F-5956-4CB7-BD70-96C04239C3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EF96358-287B-4A81-BB14-0CD35E0AECD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DB305DC-6465-4221-AFB3-D545567675D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0333464-F678-4F56-AD78-F10AEC983E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EA9C847-8FD3-46B5-8778-5F518D1F5A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9E8DC27-C42A-4D21-8047-5DE769C8E5E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A80D9A3-27A1-4BC2-BA76-596950F02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18D37BC-1237-43D2-964D-7B495210E6B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E751A048-2F8C-4CC7-8849-7B24D56040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945FDAD-3A3D-46D2-A9E4-341C0A10A9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5364" name="スライド番号プレースホルダ 3">
            <a:extLst>
              <a:ext uri="{FF2B5EF4-FFF2-40B4-BE49-F238E27FC236}">
                <a16:creationId xmlns:a16="http://schemas.microsoft.com/office/drawing/2014/main" id="{A49B33C9-AD5B-4A70-82E2-F5DC26D447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E072058-8E9D-404F-87F0-D18E41BA054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3E7CACF-BD3C-449E-A8AA-242E10AF16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5FFF213-7814-441E-99E8-49A4807EF1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CA29CD-6448-4FA6-88F4-5AA8264AE2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7003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1154A98-18DF-44B8-9E3B-0FF85154D1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6188064-808C-4CE7-B6CE-D0ABCC24D7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817C22A-C78B-42BA-804E-F2FA7BB1768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306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5690FEC-C40B-453C-9B68-5D4C82A2A2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22B6DD9-B4AA-44FA-B225-EA800AC15A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E07B3C-1A09-45D1-8B98-01EED72E4E9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9543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B30AB00-3B5E-4F03-9839-33489FBDDF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2AB8F30-6DA8-493C-8CA2-16D28399E8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BB1E7D-F4FF-4557-8E1D-818C1098A1B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5953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8DB56A6-BC4C-4075-8976-545EFA955DE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1B8F822-BFD8-48F2-8E18-77D6E3C3CA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C27DCD7-577B-40EF-9166-397E63DE0B5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4401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971A14D-BE23-4AAB-BBEE-3D65E23131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F1AB892-BEE1-4FBF-AB29-4351436C9B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BD34FD-CDAC-4FEF-AFA7-CD1FB04FD7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9457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9534AA14-7A3E-4AF7-B9A7-15CE9D9EBB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0D035FE6-A454-4F7F-A976-FC8DC2FD66F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3B6BAB9-DA80-4A8F-9FAD-3D4BD02FF8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4312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8F160AA-D8A5-4551-AD27-63E77E8AFB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DE753A7C-C44D-431F-BAE5-E2231A87E2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291B16-E4B4-42A7-86A4-19086E3F9D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8065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FEEE566F-7EC1-4634-8C17-B3E086EF1A8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B703BFD0-11A9-4369-9F92-71CD81D95C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B733A7-FCDD-4104-8356-4123CF05EA5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3681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25C5E1E-573A-4064-993F-CBB35CCF5E6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9EE2CD5-8EBB-4BA7-96B9-BFCED5152A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29997D-F4BA-4674-B49F-5E9F936E13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2930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5935BD5-F942-4E87-A312-3284EFBCB77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B8A5118-B0E1-4F44-A5C0-EB7AACF9082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624278-9FAF-434F-8DB7-5248C5CCAD0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1387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10647C5C-A592-462D-913D-52DA29BF53B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0066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C5906CD4-4721-400D-9C6A-2126785FCC8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0066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1058E523-75EF-4CA0-BE0D-B90589AE1DD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CA638027-593D-47BD-AC9A-1C114FAE5C3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7672EA3-8F31-42A5-88EE-2F78B52EE6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69A637D-601A-4C54-8DEE-4C9D42C7A0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D6147BA7-EB62-46DA-81D9-98408FBE77F7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21E64563-3C6B-4B64-937E-CF0A37B7FB91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24647D2D-0E6D-49D1-8B48-6B9284DD1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597EA755-C119-4165-A4EC-5EB769C1B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9286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1.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63C059F4-876E-48EE-8F39-090334088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064F977F-4FF7-4EAB-8FFF-91B202C27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2238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90F68E26-AB55-407F-9593-E8C03B847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26812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2.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DBF8CB23-831B-46D6-81BE-F3C63C2F23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6" name="Rectangle 10">
            <a:extLst>
              <a:ext uri="{FF2B5EF4-FFF2-40B4-BE49-F238E27FC236}">
                <a16:creationId xmlns:a16="http://schemas.microsoft.com/office/drawing/2014/main" id="{B5F8697B-C92B-4AD1-B06A-A25DB71E4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2238" y="30384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57" name="Rectangle 12">
            <a:extLst>
              <a:ext uri="{FF2B5EF4-FFF2-40B4-BE49-F238E27FC236}">
                <a16:creationId xmlns:a16="http://schemas.microsoft.com/office/drawing/2014/main" id="{2775D1BE-A32D-4F70-BAE3-808A8D349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45100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3.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8" name="Rectangle 13">
            <a:extLst>
              <a:ext uri="{FF2B5EF4-FFF2-40B4-BE49-F238E27FC236}">
                <a16:creationId xmlns:a16="http://schemas.microsoft.com/office/drawing/2014/main" id="{3C42D44C-D0EB-4F1C-92E4-429E2FA52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9" name="Rectangle 14">
            <a:extLst>
              <a:ext uri="{FF2B5EF4-FFF2-40B4-BE49-F238E27FC236}">
                <a16:creationId xmlns:a16="http://schemas.microsoft.com/office/drawing/2014/main" id="{0ED8A24C-3075-4049-9E9C-67FD991CC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2238" y="48672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D78A9753-15DC-4865-AD83-20FC440A3FBA}"/>
              </a:ext>
            </a:extLst>
          </p:cNvPr>
          <p:cNvCxnSpPr/>
          <p:nvPr/>
        </p:nvCxnSpPr>
        <p:spPr>
          <a:xfrm flipV="1">
            <a:off x="1238250" y="1214438"/>
            <a:ext cx="707231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1" name="スライド番号プレースホルダ 29">
            <a:extLst>
              <a:ext uri="{FF2B5EF4-FFF2-40B4-BE49-F238E27FC236}">
                <a16:creationId xmlns:a16="http://schemas.microsoft.com/office/drawing/2014/main" id="{862D5FC1-45B1-43A6-8339-A4F0320ACE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DE57131-00C1-4BAF-B070-B71E0D36CDD2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182" name="フッター プレースホルダ 30">
            <a:extLst>
              <a:ext uri="{FF2B5EF4-FFF2-40B4-BE49-F238E27FC236}">
                <a16:creationId xmlns:a16="http://schemas.microsoft.com/office/drawing/2014/main" id="{75334CC3-1157-43EB-9435-6F0CC7D934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6191A046-6905-46B5-AA52-120B7B60AEFF}"/>
              </a:ext>
            </a:extLst>
          </p:cNvPr>
          <p:cNvCxnSpPr/>
          <p:nvPr/>
        </p:nvCxnSpPr>
        <p:spPr>
          <a:xfrm flipV="1">
            <a:off x="1238250" y="2984500"/>
            <a:ext cx="70723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EEA6923F-5F2F-417D-B605-8327D94D4DA4}"/>
              </a:ext>
            </a:extLst>
          </p:cNvPr>
          <p:cNvCxnSpPr/>
          <p:nvPr/>
        </p:nvCxnSpPr>
        <p:spPr>
          <a:xfrm flipV="1">
            <a:off x="1238250" y="4813300"/>
            <a:ext cx="7072313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5" name="Rectangle 6">
            <a:extLst>
              <a:ext uri="{FF2B5EF4-FFF2-40B4-BE49-F238E27FC236}">
                <a16:creationId xmlns:a16="http://schemas.microsoft.com/office/drawing/2014/main" id="{7ACE02A3-B487-4483-B38D-EC5B20E30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4925" y="1300163"/>
            <a:ext cx="36528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66" name="Rectangle 6">
            <a:extLst>
              <a:ext uri="{FF2B5EF4-FFF2-40B4-BE49-F238E27FC236}">
                <a16:creationId xmlns:a16="http://schemas.microsoft.com/office/drawing/2014/main" id="{ABBB9C88-6594-42C1-86A3-845166FFF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6988" y="3062288"/>
            <a:ext cx="36528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67" name="Rectangle 6">
            <a:extLst>
              <a:ext uri="{FF2B5EF4-FFF2-40B4-BE49-F238E27FC236}">
                <a16:creationId xmlns:a16="http://schemas.microsoft.com/office/drawing/2014/main" id="{8AB7DAEE-537D-4825-98F8-CE439A2AB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4892675"/>
            <a:ext cx="36528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316</Words>
  <Application>Microsoft Office PowerPoint</Application>
  <PresentationFormat>A4 210 x 297 mm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目次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青色のパワーポイントの目次です。ページ数が少ない資料向きです。項目とページ数を「…」で結んでいます。</dc:description>
  <cp:revision>7</cp:revision>
  <dcterms:created xsi:type="dcterms:W3CDTF">2009-02-13T08:21:57Z</dcterms:created>
  <dcterms:modified xsi:type="dcterms:W3CDTF">2021-08-01T09:14:05Z</dcterms:modified>
</cp:coreProperties>
</file>