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0" r:id="rId2"/>
  </p:sldIdLst>
  <p:sldSz cx="9144000" cy="6858000" type="screen4x3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1498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>
            <a:extLst>
              <a:ext uri="{FF2B5EF4-FFF2-40B4-BE49-F238E27FC236}">
                <a16:creationId xmlns:a16="http://schemas.microsoft.com/office/drawing/2014/main" id="{767E5F60-023A-408B-BDFF-22D8657CEB78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>
            <a:extLst>
              <a:ext uri="{FF2B5EF4-FFF2-40B4-BE49-F238E27FC236}">
                <a16:creationId xmlns:a16="http://schemas.microsoft.com/office/drawing/2014/main" id="{E249C50F-0929-4021-9AC6-DDC5494DB4BF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C558D109-3BAA-4C24-9F4C-2D9270FA00B4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4" name="スライド イメージ プレースホルダ 3">
            <a:extLst>
              <a:ext uri="{FF2B5EF4-FFF2-40B4-BE49-F238E27FC236}">
                <a16:creationId xmlns:a16="http://schemas.microsoft.com/office/drawing/2014/main" id="{1655D6A3-89E4-46A7-B66D-1A496CB22FB5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 4">
            <a:extLst>
              <a:ext uri="{FF2B5EF4-FFF2-40B4-BE49-F238E27FC236}">
                <a16:creationId xmlns:a16="http://schemas.microsoft.com/office/drawing/2014/main" id="{F445E2AA-FF36-405A-9B52-AE17AF81D8C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 5">
            <a:extLst>
              <a:ext uri="{FF2B5EF4-FFF2-40B4-BE49-F238E27FC236}">
                <a16:creationId xmlns:a16="http://schemas.microsoft.com/office/drawing/2014/main" id="{609176DB-3DF7-4722-959D-40EFD9260A5B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>
            <a:extLst>
              <a:ext uri="{FF2B5EF4-FFF2-40B4-BE49-F238E27FC236}">
                <a16:creationId xmlns:a16="http://schemas.microsoft.com/office/drawing/2014/main" id="{824077D0-10D8-4B02-AE01-7F09050F8EC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F137ABBB-E756-4315-9EA7-9AA9C8838945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スライド イメージ プレースホルダ 1">
            <a:extLst>
              <a:ext uri="{FF2B5EF4-FFF2-40B4-BE49-F238E27FC236}">
                <a16:creationId xmlns:a16="http://schemas.microsoft.com/office/drawing/2014/main" id="{357683E1-9184-401F-8B3B-9DDA5E30831B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ノート プレースホルダ 2">
            <a:extLst>
              <a:ext uri="{FF2B5EF4-FFF2-40B4-BE49-F238E27FC236}">
                <a16:creationId xmlns:a16="http://schemas.microsoft.com/office/drawing/2014/main" id="{A147586C-B30C-4C24-A328-4391FEEA6AB1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ja-JP" altLang="en-US"/>
          </a:p>
        </p:txBody>
      </p:sp>
      <p:sp>
        <p:nvSpPr>
          <p:cNvPr id="12292" name="スライド番号プレースホルダ 3">
            <a:extLst>
              <a:ext uri="{FF2B5EF4-FFF2-40B4-BE49-F238E27FC236}">
                <a16:creationId xmlns:a16="http://schemas.microsoft.com/office/drawing/2014/main" id="{5ED57D16-59C2-48F5-9AE9-16DE80840CC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CFF6D187-6AD3-4CA6-B656-36F74177C798}" type="slidenum">
              <a:rPr lang="ja-JP" altLang="en-US">
                <a:latin typeface="Calibri" panose="020F0502020204030204" pitchFamily="34" charset="0"/>
              </a:rPr>
              <a:pPr eaLnBrk="1" hangingPunct="1"/>
              <a:t>1</a:t>
            </a:fld>
            <a:endParaRPr lang="ja-JP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EB913724-D912-4608-B2E0-F0E0F0416B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10A2C5-88D5-45B4-BF70-8E83692F56E6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A26A32A5-E319-4A69-A94D-FD81EFB486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D18292D2-3F23-4928-87A4-10FC6E9D09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12668DA-25D2-4F79-B358-A93743686E85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737977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2580A6F6-F643-4C12-8743-140CE051D5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02BA7C-A7A3-4183-97CA-F0F824AC83F1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36FF77D7-F0CA-4E2D-A0FB-8618E5DCDA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489F918B-6306-4B8D-A5DE-06443BDB19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450F627-BCA2-442B-B70F-0799724C915F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2535563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2503AA7F-A3DB-4F04-BBFB-B6F038611E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05C61E-5597-4838-9D18-CDC9310C2542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38F40FA8-1207-4B6C-A4E9-3BBF6A32BA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73EE2CAD-94FF-4445-AD81-F8F19FC49B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FDEFF4D-6254-47C3-9C9F-F377394F7270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2682349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B94A708A-5B8C-435C-B74F-292645411B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92B7CB-E88C-4640-A294-CC8E191BC4B1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B8BBF533-745B-4CCA-822B-6CE83CF538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16D012B9-5B65-4434-8725-9531051C32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A40B4C9-6046-43E1-B00C-8B9271100179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960942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F8DA1B7C-A1FB-4B81-A349-9CC0F5F884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B522CF-D424-47FF-B1A8-3A77B10C7627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B8C318EF-D5F9-4E21-B7D3-01FC0C12A3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D7EFBFB7-0B57-4AEA-83D7-9316E59DBF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1A3573E-64FF-4105-B867-EF59E0845218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6434459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2F08130A-A360-422A-8A9C-FC53E79F04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15E94E-C5A6-4504-B8BC-362EC818C365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7086BC0A-1D06-4B53-A37B-2717341871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7D3EF014-0D9F-4B8B-9E74-30763ECAA7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BEEB141-BA3A-40C6-9082-0BCAB3717BDB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6305674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3">
            <a:extLst>
              <a:ext uri="{FF2B5EF4-FFF2-40B4-BE49-F238E27FC236}">
                <a16:creationId xmlns:a16="http://schemas.microsoft.com/office/drawing/2014/main" id="{85D7FC90-8AAF-4953-84E3-BB5107C58D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7009B8-DFEB-470A-AC8C-506D78756CE9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8" name="フッター プレースホルダ 4">
            <a:extLst>
              <a:ext uri="{FF2B5EF4-FFF2-40B4-BE49-F238E27FC236}">
                <a16:creationId xmlns:a16="http://schemas.microsoft.com/office/drawing/2014/main" id="{75DFA533-D7A4-45FB-9D50-BFC86A3ED9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スライド番号プレースホルダ 5">
            <a:extLst>
              <a:ext uri="{FF2B5EF4-FFF2-40B4-BE49-F238E27FC236}">
                <a16:creationId xmlns:a16="http://schemas.microsoft.com/office/drawing/2014/main" id="{7282BFF2-56A8-4D08-AE37-D413435253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59962AD-B691-4E19-8ED9-BEDD18C3B092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7830943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3">
            <a:extLst>
              <a:ext uri="{FF2B5EF4-FFF2-40B4-BE49-F238E27FC236}">
                <a16:creationId xmlns:a16="http://schemas.microsoft.com/office/drawing/2014/main" id="{B354AA63-18B5-41E4-AD01-4CE72342E6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23DD57-F1F8-4543-8DF9-6B1B6E2120F2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4" name="フッター プレースホルダ 4">
            <a:extLst>
              <a:ext uri="{FF2B5EF4-FFF2-40B4-BE49-F238E27FC236}">
                <a16:creationId xmlns:a16="http://schemas.microsoft.com/office/drawing/2014/main" id="{084BA29B-E4BA-4488-ACD9-C3C2A90AD1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5">
            <a:extLst>
              <a:ext uri="{FF2B5EF4-FFF2-40B4-BE49-F238E27FC236}">
                <a16:creationId xmlns:a16="http://schemas.microsoft.com/office/drawing/2014/main" id="{AD7364B3-04AB-4763-B9D7-1FDDFBF5B9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53AE2E-1933-40B1-848D-4EE4A8802929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3630759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3">
            <a:extLst>
              <a:ext uri="{FF2B5EF4-FFF2-40B4-BE49-F238E27FC236}">
                <a16:creationId xmlns:a16="http://schemas.microsoft.com/office/drawing/2014/main" id="{5510BDEB-5AB3-43C5-999A-04B47ED5FD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E5CABD-31FF-4A8B-A67F-27BDBDE4F475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3" name="フッター プレースホルダ 4">
            <a:extLst>
              <a:ext uri="{FF2B5EF4-FFF2-40B4-BE49-F238E27FC236}">
                <a16:creationId xmlns:a16="http://schemas.microsoft.com/office/drawing/2014/main" id="{84EA7C9B-9B7C-49DE-9796-ACBB305B13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スライド番号プレースホルダ 5">
            <a:extLst>
              <a:ext uri="{FF2B5EF4-FFF2-40B4-BE49-F238E27FC236}">
                <a16:creationId xmlns:a16="http://schemas.microsoft.com/office/drawing/2014/main" id="{E8D1B0FE-87E1-4596-A314-E41A1EE351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FF24270-C4C5-4197-98C4-A88AE3C3FD0C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3183079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34E6BC2F-7525-4068-9000-E218D73578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BA217B-D9C6-4B2E-9146-158DCBFD9DB5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4DC7D9F2-7F86-4206-92B9-EF45E924CA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D46D360F-76F1-4FF8-A3B5-D625978641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1BE4E1-99D5-432A-AE65-38F566095147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5692389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CF6C91C3-55FB-4BD3-90C6-6951983CFC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EB4879-722E-46C2-A6AD-663209FE15BC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4FFA172D-A3D7-4E93-8A09-A04C6BFD27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F92A916C-051F-4F9F-805F-B87359F0F2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00F7FE8-198C-4A97-A854-22D2FEF069DA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8124888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>
            <a:extLst>
              <a:ext uri="{FF2B5EF4-FFF2-40B4-BE49-F238E27FC236}">
                <a16:creationId xmlns:a16="http://schemas.microsoft.com/office/drawing/2014/main" id="{D8C6D9C0-8B50-4A27-B6A0-24E169DCE1D0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テキスト プレースホルダ 2">
            <a:extLst>
              <a:ext uri="{FF2B5EF4-FFF2-40B4-BE49-F238E27FC236}">
                <a16:creationId xmlns:a16="http://schemas.microsoft.com/office/drawing/2014/main" id="{475797E9-DD26-4772-AA47-AB0DEAED2601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E011F2BC-3129-4441-B369-2C426FF0CBF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483F9804-48FF-41C1-8EC1-90C2F3D018C7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9EEA6282-F9E0-4A5D-B917-12FE0E209EB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4391731A-414C-452E-80B4-78E3F985697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7F947E62-91DC-46C9-8765-804BF3447E22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86">
            <a:extLst>
              <a:ext uri="{FF2B5EF4-FFF2-40B4-BE49-F238E27FC236}">
                <a16:creationId xmlns:a16="http://schemas.microsoft.com/office/drawing/2014/main" id="{09024392-B1C9-40BF-8DD3-38EACE2A56A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38322" y="857232"/>
            <a:ext cx="2062372" cy="817572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65000"/>
                  <a:shade val="30000"/>
                  <a:satMod val="115000"/>
                </a:schemeClr>
              </a:gs>
              <a:gs pos="50000">
                <a:schemeClr val="bg1">
                  <a:lumMod val="65000"/>
                  <a:shade val="67500"/>
                  <a:satMod val="115000"/>
                </a:schemeClr>
              </a:gs>
              <a:gs pos="100000">
                <a:schemeClr val="bg1">
                  <a:lumMod val="65000"/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fontAlgn="auto">
              <a:spcAft>
                <a:spcPts val="0"/>
              </a:spcAft>
              <a:defRPr/>
            </a:pPr>
            <a:r>
              <a:rPr lang="ja-JP" altLang="en-US" sz="2000" b="1" dirty="0">
                <a:solidFill>
                  <a:schemeClr val="bg1"/>
                </a:solidFill>
                <a:latin typeface="+mn-lt"/>
                <a:ea typeface="+mn-ea"/>
              </a:rPr>
              <a:t>トップ</a:t>
            </a:r>
            <a:endParaRPr lang="ja-JP" altLang="ja-JP" sz="2000" b="1" dirty="0">
              <a:solidFill>
                <a:schemeClr val="bg1"/>
              </a:solidFill>
              <a:latin typeface="+mn-lt"/>
              <a:ea typeface="+mn-ea"/>
            </a:endParaRPr>
          </a:p>
        </p:txBody>
      </p:sp>
      <p:sp>
        <p:nvSpPr>
          <p:cNvPr id="8" name="Rectangle 88">
            <a:extLst>
              <a:ext uri="{FF2B5EF4-FFF2-40B4-BE49-F238E27FC236}">
                <a16:creationId xmlns:a16="http://schemas.microsoft.com/office/drawing/2014/main" id="{76826BD3-D41A-4948-AAA1-89242FA5CF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96118" y="2619652"/>
            <a:ext cx="1704906" cy="626788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65000"/>
                  <a:shade val="30000"/>
                  <a:satMod val="115000"/>
                </a:schemeClr>
              </a:gs>
              <a:gs pos="50000">
                <a:schemeClr val="bg1">
                  <a:lumMod val="65000"/>
                  <a:shade val="67500"/>
                  <a:satMod val="115000"/>
                </a:schemeClr>
              </a:gs>
              <a:gs pos="100000">
                <a:schemeClr val="bg1">
                  <a:lumMod val="65000"/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fontAlgn="auto">
              <a:spcAft>
                <a:spcPts val="0"/>
              </a:spcAft>
              <a:defRPr/>
            </a:pPr>
            <a:r>
              <a:rPr lang="en-US" altLang="ja-JP" sz="2000" b="1" dirty="0">
                <a:solidFill>
                  <a:schemeClr val="bg1"/>
                </a:solidFill>
                <a:latin typeface="+mn-lt"/>
                <a:ea typeface="+mn-ea"/>
              </a:rPr>
              <a:t>C</a:t>
            </a:r>
            <a:r>
              <a:rPr lang="ja-JP" altLang="en-US" sz="2000" b="1" dirty="0">
                <a:solidFill>
                  <a:schemeClr val="bg1"/>
                </a:solidFill>
                <a:latin typeface="+mn-lt"/>
                <a:ea typeface="+mn-ea"/>
              </a:rPr>
              <a:t>事業部</a:t>
            </a:r>
            <a:endParaRPr lang="ja-JP" altLang="ja-JP" sz="2000" b="1" dirty="0">
              <a:solidFill>
                <a:schemeClr val="bg1"/>
              </a:solidFill>
              <a:latin typeface="+mn-lt"/>
              <a:ea typeface="+mn-ea"/>
            </a:endParaRPr>
          </a:p>
        </p:txBody>
      </p:sp>
      <p:cxnSp>
        <p:nvCxnSpPr>
          <p:cNvPr id="35" name="AutoShape 115">
            <a:extLst>
              <a:ext uri="{FF2B5EF4-FFF2-40B4-BE49-F238E27FC236}">
                <a16:creationId xmlns:a16="http://schemas.microsoft.com/office/drawing/2014/main" id="{452AB0E3-6FB1-4347-87EB-521873380BC9}"/>
              </a:ext>
            </a:extLst>
          </p:cNvPr>
          <p:cNvCxnSpPr>
            <a:cxnSpLocks noChangeShapeType="1"/>
            <a:stCxn id="0" idx="2"/>
            <a:endCxn id="0" idx="0"/>
          </p:cNvCxnSpPr>
          <p:nvPr/>
        </p:nvCxnSpPr>
        <p:spPr bwMode="auto">
          <a:xfrm rot="16200000" flipH="1">
            <a:off x="5336382" y="807244"/>
            <a:ext cx="944562" cy="2679700"/>
          </a:xfrm>
          <a:prstGeom prst="bentConnector3">
            <a:avLst>
              <a:gd name="adj1" fmla="val 71995"/>
            </a:avLst>
          </a:prstGeom>
          <a:ln>
            <a:solidFill>
              <a:schemeClr val="bg1">
                <a:lumMod val="65000"/>
              </a:schemeClr>
            </a:solidFill>
            <a:headEnd/>
            <a:tailE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Rectangle 125">
            <a:extLst>
              <a:ext uri="{FF2B5EF4-FFF2-40B4-BE49-F238E27FC236}">
                <a16:creationId xmlns:a16="http://schemas.microsoft.com/office/drawing/2014/main" id="{E0DE2560-DBEB-4710-994C-2AFC0B65DF9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48068" y="2616057"/>
            <a:ext cx="1704908" cy="626788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65000"/>
                  <a:shade val="30000"/>
                  <a:satMod val="115000"/>
                </a:schemeClr>
              </a:gs>
              <a:gs pos="50000">
                <a:schemeClr val="bg1">
                  <a:lumMod val="65000"/>
                  <a:shade val="67500"/>
                  <a:satMod val="115000"/>
                </a:schemeClr>
              </a:gs>
              <a:gs pos="100000">
                <a:schemeClr val="bg1">
                  <a:lumMod val="65000"/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fontAlgn="auto">
              <a:spcAft>
                <a:spcPts val="0"/>
              </a:spcAft>
              <a:defRPr/>
            </a:pPr>
            <a:r>
              <a:rPr lang="en-US" altLang="ja-JP" sz="2000" b="1" dirty="0">
                <a:solidFill>
                  <a:schemeClr val="bg1"/>
                </a:solidFill>
                <a:latin typeface="+mn-lt"/>
                <a:ea typeface="+mn-ea"/>
              </a:rPr>
              <a:t>A</a:t>
            </a:r>
            <a:r>
              <a:rPr lang="ja-JP" altLang="en-US" sz="2000" b="1" dirty="0">
                <a:solidFill>
                  <a:schemeClr val="bg1"/>
                </a:solidFill>
                <a:latin typeface="+mn-lt"/>
                <a:ea typeface="+mn-ea"/>
              </a:rPr>
              <a:t>事業部</a:t>
            </a:r>
            <a:endParaRPr lang="ja-JP" altLang="ja-JP" sz="2000" b="1" dirty="0">
              <a:solidFill>
                <a:schemeClr val="bg1"/>
              </a:solidFill>
              <a:latin typeface="+mn-lt"/>
              <a:ea typeface="+mn-ea"/>
            </a:endParaRPr>
          </a:p>
        </p:txBody>
      </p:sp>
      <p:sp>
        <p:nvSpPr>
          <p:cNvPr id="46" name="Rectangle 126">
            <a:extLst>
              <a:ext uri="{FF2B5EF4-FFF2-40B4-BE49-F238E27FC236}">
                <a16:creationId xmlns:a16="http://schemas.microsoft.com/office/drawing/2014/main" id="{0F4E0BA9-6C5F-4805-B9B2-DED54CFC0C0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5394" y="4044232"/>
            <a:ext cx="1357322" cy="468312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65000"/>
                  <a:shade val="30000"/>
                  <a:satMod val="115000"/>
                </a:schemeClr>
              </a:gs>
              <a:gs pos="50000">
                <a:schemeClr val="bg1">
                  <a:lumMod val="65000"/>
                  <a:shade val="67500"/>
                  <a:satMod val="115000"/>
                </a:schemeClr>
              </a:gs>
              <a:gs pos="100000">
                <a:schemeClr val="bg1">
                  <a:lumMod val="65000"/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fontAlgn="auto">
              <a:spcAft>
                <a:spcPts val="0"/>
              </a:spcAft>
              <a:defRPr/>
            </a:pPr>
            <a:r>
              <a:rPr lang="en-US" altLang="ja-JP" b="1" dirty="0">
                <a:solidFill>
                  <a:schemeClr val="bg1"/>
                </a:solidFill>
                <a:latin typeface="+mn-lt"/>
                <a:ea typeface="+mn-ea"/>
              </a:rPr>
              <a:t>A1</a:t>
            </a:r>
            <a:r>
              <a:rPr lang="ja-JP" altLang="en-US" b="1" dirty="0">
                <a:solidFill>
                  <a:schemeClr val="bg1"/>
                </a:solidFill>
                <a:latin typeface="+mn-lt"/>
                <a:ea typeface="+mn-ea"/>
              </a:rPr>
              <a:t>グループ</a:t>
            </a:r>
            <a:endParaRPr lang="ja-JP" altLang="ja-JP" b="1" dirty="0">
              <a:solidFill>
                <a:schemeClr val="bg1"/>
              </a:solidFill>
              <a:latin typeface="+mn-lt"/>
              <a:ea typeface="+mn-ea"/>
            </a:endParaRPr>
          </a:p>
        </p:txBody>
      </p:sp>
      <p:sp>
        <p:nvSpPr>
          <p:cNvPr id="50" name="Rectangle 130">
            <a:extLst>
              <a:ext uri="{FF2B5EF4-FFF2-40B4-BE49-F238E27FC236}">
                <a16:creationId xmlns:a16="http://schemas.microsoft.com/office/drawing/2014/main" id="{8FA8B030-A09A-4366-9212-36961DBF22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15594" y="2616057"/>
            <a:ext cx="1704908" cy="626788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65000"/>
                  <a:shade val="30000"/>
                  <a:satMod val="115000"/>
                </a:schemeClr>
              </a:gs>
              <a:gs pos="50000">
                <a:schemeClr val="bg1">
                  <a:lumMod val="65000"/>
                  <a:shade val="67500"/>
                  <a:satMod val="115000"/>
                </a:schemeClr>
              </a:gs>
              <a:gs pos="100000">
                <a:schemeClr val="bg1">
                  <a:lumMod val="65000"/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fontAlgn="auto">
              <a:spcAft>
                <a:spcPts val="0"/>
              </a:spcAft>
              <a:defRPr/>
            </a:pPr>
            <a:r>
              <a:rPr lang="en-US" altLang="ja-JP" sz="2000" b="1" dirty="0">
                <a:solidFill>
                  <a:schemeClr val="bg1"/>
                </a:solidFill>
                <a:latin typeface="+mn-lt"/>
                <a:ea typeface="+mn-ea"/>
              </a:rPr>
              <a:t>B</a:t>
            </a:r>
            <a:r>
              <a:rPr lang="ja-JP" altLang="en-US" sz="2000" b="1" dirty="0">
                <a:solidFill>
                  <a:schemeClr val="bg1"/>
                </a:solidFill>
                <a:latin typeface="+mn-lt"/>
                <a:ea typeface="+mn-ea"/>
              </a:rPr>
              <a:t>事業部</a:t>
            </a:r>
            <a:endParaRPr lang="ja-JP" altLang="ja-JP" sz="2000" b="1" dirty="0">
              <a:solidFill>
                <a:schemeClr val="bg1"/>
              </a:solidFill>
              <a:latin typeface="+mn-lt"/>
              <a:ea typeface="+mn-ea"/>
            </a:endParaRPr>
          </a:p>
        </p:txBody>
      </p:sp>
      <p:cxnSp>
        <p:nvCxnSpPr>
          <p:cNvPr id="61" name="AutoShape 141">
            <a:extLst>
              <a:ext uri="{FF2B5EF4-FFF2-40B4-BE49-F238E27FC236}">
                <a16:creationId xmlns:a16="http://schemas.microsoft.com/office/drawing/2014/main" id="{74EA5F43-7C0A-44EB-AD4A-DA146C59977B}"/>
              </a:ext>
            </a:extLst>
          </p:cNvPr>
          <p:cNvCxnSpPr>
            <a:cxnSpLocks noChangeAspect="1" noChangeShapeType="1"/>
            <a:stCxn id="0" idx="0"/>
            <a:endCxn id="0" idx="2"/>
          </p:cNvCxnSpPr>
          <p:nvPr/>
        </p:nvCxnSpPr>
        <p:spPr bwMode="auto">
          <a:xfrm rot="5400000" flipH="1" flipV="1">
            <a:off x="1100932" y="3245644"/>
            <a:ext cx="801687" cy="796925"/>
          </a:xfrm>
          <a:prstGeom prst="bentConnector3">
            <a:avLst>
              <a:gd name="adj1" fmla="val 50000"/>
            </a:avLst>
          </a:prstGeom>
          <a:ln>
            <a:solidFill>
              <a:schemeClr val="bg1">
                <a:lumMod val="65000"/>
              </a:schemeClr>
            </a:solidFill>
            <a:headEnd/>
            <a:tailE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AutoShape 145">
            <a:extLst>
              <a:ext uri="{FF2B5EF4-FFF2-40B4-BE49-F238E27FC236}">
                <a16:creationId xmlns:a16="http://schemas.microsoft.com/office/drawing/2014/main" id="{28AF210E-C46B-4B1A-A2FB-19D1B825A4FE}"/>
              </a:ext>
            </a:extLst>
          </p:cNvPr>
          <p:cNvCxnSpPr>
            <a:cxnSpLocks noChangeShapeType="1"/>
            <a:stCxn id="0" idx="2"/>
            <a:endCxn id="0" idx="0"/>
          </p:cNvCxnSpPr>
          <p:nvPr/>
        </p:nvCxnSpPr>
        <p:spPr bwMode="auto">
          <a:xfrm rot="5400000">
            <a:off x="2713832" y="861219"/>
            <a:ext cx="941387" cy="2568575"/>
          </a:xfrm>
          <a:prstGeom prst="bentConnector3">
            <a:avLst>
              <a:gd name="adj1" fmla="val 72079"/>
            </a:avLst>
          </a:prstGeom>
          <a:ln>
            <a:solidFill>
              <a:schemeClr val="bg1">
                <a:lumMod val="65000"/>
              </a:schemeClr>
            </a:solidFill>
            <a:headEnd/>
            <a:tailE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AutoShape 146">
            <a:extLst>
              <a:ext uri="{FF2B5EF4-FFF2-40B4-BE49-F238E27FC236}">
                <a16:creationId xmlns:a16="http://schemas.microsoft.com/office/drawing/2014/main" id="{EC0CB6A6-BE9F-4A2F-B36F-2D9A9F40B9D8}"/>
              </a:ext>
            </a:extLst>
          </p:cNvPr>
          <p:cNvCxnSpPr>
            <a:cxnSpLocks noChangeShapeType="1"/>
            <a:stCxn id="0" idx="2"/>
            <a:endCxn id="0" idx="0"/>
          </p:cNvCxnSpPr>
          <p:nvPr/>
        </p:nvCxnSpPr>
        <p:spPr bwMode="auto">
          <a:xfrm rot="5400000">
            <a:off x="3998119" y="2145507"/>
            <a:ext cx="941387" cy="0"/>
          </a:xfrm>
          <a:prstGeom prst="straightConnector1">
            <a:avLst/>
          </a:prstGeom>
          <a:ln>
            <a:solidFill>
              <a:schemeClr val="bg1">
                <a:lumMod val="65000"/>
              </a:schemeClr>
            </a:solidFill>
            <a:headEnd/>
            <a:tailE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" name="Rectangle 126">
            <a:extLst>
              <a:ext uri="{FF2B5EF4-FFF2-40B4-BE49-F238E27FC236}">
                <a16:creationId xmlns:a16="http://schemas.microsoft.com/office/drawing/2014/main" id="{1A05C9D9-8615-4680-80F0-8552991E67D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68468" y="4049706"/>
            <a:ext cx="1357322" cy="468312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65000"/>
                  <a:shade val="30000"/>
                  <a:satMod val="115000"/>
                </a:schemeClr>
              </a:gs>
              <a:gs pos="50000">
                <a:schemeClr val="bg1">
                  <a:lumMod val="65000"/>
                  <a:shade val="67500"/>
                  <a:satMod val="115000"/>
                </a:schemeClr>
              </a:gs>
              <a:gs pos="100000">
                <a:schemeClr val="bg1">
                  <a:lumMod val="65000"/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fontAlgn="auto">
              <a:spcAft>
                <a:spcPts val="0"/>
              </a:spcAft>
              <a:defRPr/>
            </a:pPr>
            <a:r>
              <a:rPr lang="en-US" altLang="ja-JP" b="1" dirty="0">
                <a:solidFill>
                  <a:schemeClr val="bg1"/>
                </a:solidFill>
                <a:latin typeface="+mn-lt"/>
                <a:ea typeface="+mn-ea"/>
              </a:rPr>
              <a:t>A2</a:t>
            </a:r>
            <a:r>
              <a:rPr lang="ja-JP" altLang="en-US" b="1" dirty="0">
                <a:solidFill>
                  <a:schemeClr val="bg1"/>
                </a:solidFill>
                <a:latin typeface="+mn-lt"/>
                <a:ea typeface="+mn-ea"/>
              </a:rPr>
              <a:t>グループ</a:t>
            </a:r>
            <a:endParaRPr lang="ja-JP" altLang="ja-JP" b="1" dirty="0">
              <a:solidFill>
                <a:schemeClr val="bg1"/>
              </a:solidFill>
              <a:latin typeface="+mn-lt"/>
              <a:ea typeface="+mn-ea"/>
            </a:endParaRPr>
          </a:p>
        </p:txBody>
      </p:sp>
      <p:cxnSp>
        <p:nvCxnSpPr>
          <p:cNvPr id="74" name="AutoShape 141">
            <a:extLst>
              <a:ext uri="{FF2B5EF4-FFF2-40B4-BE49-F238E27FC236}">
                <a16:creationId xmlns:a16="http://schemas.microsoft.com/office/drawing/2014/main" id="{3CA38CBA-8B8C-42DF-A965-FA7854E88DF2}"/>
              </a:ext>
            </a:extLst>
          </p:cNvPr>
          <p:cNvCxnSpPr>
            <a:cxnSpLocks noChangeAspect="1" noChangeShapeType="1"/>
            <a:stCxn id="0" idx="0"/>
            <a:endCxn id="0" idx="2"/>
          </p:cNvCxnSpPr>
          <p:nvPr/>
        </p:nvCxnSpPr>
        <p:spPr bwMode="auto">
          <a:xfrm rot="16200000" flipV="1">
            <a:off x="1920082" y="3223419"/>
            <a:ext cx="806450" cy="846137"/>
          </a:xfrm>
          <a:prstGeom prst="bentConnector3">
            <a:avLst>
              <a:gd name="adj1" fmla="val 50000"/>
            </a:avLst>
          </a:prstGeom>
          <a:ln>
            <a:solidFill>
              <a:schemeClr val="bg1">
                <a:lumMod val="65000"/>
              </a:schemeClr>
            </a:solidFill>
            <a:headEnd/>
            <a:tailE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8" name="Rectangle 126">
            <a:extLst>
              <a:ext uri="{FF2B5EF4-FFF2-40B4-BE49-F238E27FC236}">
                <a16:creationId xmlns:a16="http://schemas.microsoft.com/office/drawing/2014/main" id="{3ED633C0-914B-40D8-81F6-658AE7D79A8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95796" y="4032258"/>
            <a:ext cx="1357322" cy="468312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65000"/>
                  <a:shade val="30000"/>
                  <a:satMod val="115000"/>
                </a:schemeClr>
              </a:gs>
              <a:gs pos="50000">
                <a:schemeClr val="bg1">
                  <a:lumMod val="65000"/>
                  <a:shade val="67500"/>
                  <a:satMod val="115000"/>
                </a:schemeClr>
              </a:gs>
              <a:gs pos="100000">
                <a:schemeClr val="bg1">
                  <a:lumMod val="65000"/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fontAlgn="auto">
              <a:spcAft>
                <a:spcPts val="0"/>
              </a:spcAft>
              <a:defRPr/>
            </a:pPr>
            <a:r>
              <a:rPr lang="en-US" altLang="ja-JP" b="1" dirty="0">
                <a:solidFill>
                  <a:schemeClr val="bg1"/>
                </a:solidFill>
                <a:latin typeface="+mn-lt"/>
                <a:ea typeface="+mn-ea"/>
              </a:rPr>
              <a:t>B1</a:t>
            </a:r>
            <a:r>
              <a:rPr lang="ja-JP" altLang="en-US" b="1" dirty="0">
                <a:solidFill>
                  <a:schemeClr val="bg1"/>
                </a:solidFill>
                <a:latin typeface="+mn-lt"/>
                <a:ea typeface="+mn-ea"/>
              </a:rPr>
              <a:t>グループ</a:t>
            </a:r>
            <a:endParaRPr lang="ja-JP" altLang="ja-JP" b="1" dirty="0">
              <a:solidFill>
                <a:schemeClr val="bg1"/>
              </a:solidFill>
              <a:latin typeface="+mn-lt"/>
              <a:ea typeface="+mn-ea"/>
            </a:endParaRPr>
          </a:p>
        </p:txBody>
      </p:sp>
      <p:cxnSp>
        <p:nvCxnSpPr>
          <p:cNvPr id="124" name="AutoShape 138">
            <a:extLst>
              <a:ext uri="{FF2B5EF4-FFF2-40B4-BE49-F238E27FC236}">
                <a16:creationId xmlns:a16="http://schemas.microsoft.com/office/drawing/2014/main" id="{BCDC7767-D093-4E1D-8185-8C7A21BCC25C}"/>
              </a:ext>
            </a:extLst>
          </p:cNvPr>
          <p:cNvCxnSpPr>
            <a:cxnSpLocks noChangeAspect="1" noChangeShapeType="1"/>
            <a:stCxn id="0" idx="2"/>
            <a:endCxn id="0" idx="0"/>
          </p:cNvCxnSpPr>
          <p:nvPr/>
        </p:nvCxnSpPr>
        <p:spPr bwMode="auto">
          <a:xfrm rot="16200000" flipH="1">
            <a:off x="4077494" y="3634582"/>
            <a:ext cx="788987" cy="6350"/>
          </a:xfrm>
          <a:prstGeom prst="straightConnector1">
            <a:avLst/>
          </a:prstGeom>
          <a:ln>
            <a:solidFill>
              <a:schemeClr val="bg1">
                <a:lumMod val="65000"/>
              </a:schemeClr>
            </a:solidFill>
            <a:headEnd/>
            <a:tailE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9" name="Rectangle 88">
            <a:extLst>
              <a:ext uri="{FF2B5EF4-FFF2-40B4-BE49-F238E27FC236}">
                <a16:creationId xmlns:a16="http://schemas.microsoft.com/office/drawing/2014/main" id="{AAECA070-6A9C-4547-A741-5EF199740C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26186" y="1660949"/>
            <a:ext cx="1503400" cy="500066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65000"/>
                  <a:shade val="30000"/>
                  <a:satMod val="115000"/>
                </a:schemeClr>
              </a:gs>
              <a:gs pos="50000">
                <a:schemeClr val="bg1">
                  <a:lumMod val="65000"/>
                  <a:shade val="67500"/>
                  <a:satMod val="115000"/>
                </a:schemeClr>
              </a:gs>
              <a:gs pos="100000">
                <a:schemeClr val="bg1">
                  <a:lumMod val="65000"/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fontAlgn="auto">
              <a:spcAft>
                <a:spcPts val="0"/>
              </a:spcAft>
              <a:defRPr/>
            </a:pPr>
            <a:r>
              <a:rPr lang="en-US" altLang="ja-JP" sz="2000" b="1" dirty="0">
                <a:solidFill>
                  <a:schemeClr val="bg1"/>
                </a:solidFill>
                <a:latin typeface="+mn-lt"/>
                <a:ea typeface="+mn-ea"/>
              </a:rPr>
              <a:t>D</a:t>
            </a:r>
            <a:r>
              <a:rPr lang="ja-JP" altLang="en-US" sz="2000" b="1" dirty="0">
                <a:solidFill>
                  <a:schemeClr val="bg1"/>
                </a:solidFill>
                <a:latin typeface="+mn-lt"/>
                <a:ea typeface="+mn-ea"/>
              </a:rPr>
              <a:t>室</a:t>
            </a:r>
            <a:endParaRPr lang="en-US" altLang="ja-JP" sz="2000" b="1" dirty="0">
              <a:solidFill>
                <a:schemeClr val="bg1"/>
              </a:solidFill>
              <a:latin typeface="+mn-lt"/>
              <a:ea typeface="+mn-ea"/>
            </a:endParaRPr>
          </a:p>
        </p:txBody>
      </p:sp>
      <p:sp>
        <p:nvSpPr>
          <p:cNvPr id="134" name="Rectangle 126">
            <a:extLst>
              <a:ext uri="{FF2B5EF4-FFF2-40B4-BE49-F238E27FC236}">
                <a16:creationId xmlns:a16="http://schemas.microsoft.com/office/drawing/2014/main" id="{2F85FAE7-371D-4411-BD35-C9B8914CFAF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15008" y="4044232"/>
            <a:ext cx="1357322" cy="468312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65000"/>
                  <a:shade val="30000"/>
                  <a:satMod val="115000"/>
                </a:schemeClr>
              </a:gs>
              <a:gs pos="50000">
                <a:schemeClr val="bg1">
                  <a:lumMod val="65000"/>
                  <a:shade val="67500"/>
                  <a:satMod val="115000"/>
                </a:schemeClr>
              </a:gs>
              <a:gs pos="100000">
                <a:schemeClr val="bg1">
                  <a:lumMod val="65000"/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fontAlgn="auto">
              <a:spcAft>
                <a:spcPts val="0"/>
              </a:spcAft>
              <a:defRPr/>
            </a:pPr>
            <a:r>
              <a:rPr lang="en-US" altLang="ja-JP" b="1" dirty="0">
                <a:solidFill>
                  <a:schemeClr val="bg1"/>
                </a:solidFill>
                <a:latin typeface="+mn-lt"/>
                <a:ea typeface="+mn-ea"/>
              </a:rPr>
              <a:t>C1</a:t>
            </a:r>
            <a:r>
              <a:rPr lang="ja-JP" altLang="en-US" b="1" dirty="0">
                <a:solidFill>
                  <a:schemeClr val="bg1"/>
                </a:solidFill>
                <a:latin typeface="+mn-lt"/>
                <a:ea typeface="+mn-ea"/>
              </a:rPr>
              <a:t>グループ</a:t>
            </a:r>
            <a:endParaRPr lang="ja-JP" altLang="ja-JP" b="1" dirty="0">
              <a:solidFill>
                <a:schemeClr val="bg1"/>
              </a:solidFill>
              <a:latin typeface="+mn-lt"/>
              <a:ea typeface="+mn-ea"/>
            </a:endParaRPr>
          </a:p>
        </p:txBody>
      </p:sp>
      <p:sp>
        <p:nvSpPr>
          <p:cNvPr id="137" name="Rectangle 126">
            <a:extLst>
              <a:ext uri="{FF2B5EF4-FFF2-40B4-BE49-F238E27FC236}">
                <a16:creationId xmlns:a16="http://schemas.microsoft.com/office/drawing/2014/main" id="{81BFE1BD-42B9-4E62-ABA5-4D4E230283C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58082" y="4049706"/>
            <a:ext cx="1357322" cy="468312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65000"/>
                  <a:shade val="30000"/>
                  <a:satMod val="115000"/>
                </a:schemeClr>
              </a:gs>
              <a:gs pos="50000">
                <a:schemeClr val="bg1">
                  <a:lumMod val="65000"/>
                  <a:shade val="67500"/>
                  <a:satMod val="115000"/>
                </a:schemeClr>
              </a:gs>
              <a:gs pos="100000">
                <a:schemeClr val="bg1">
                  <a:lumMod val="65000"/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fontAlgn="auto">
              <a:spcAft>
                <a:spcPts val="0"/>
              </a:spcAft>
              <a:defRPr/>
            </a:pPr>
            <a:r>
              <a:rPr lang="en-US" altLang="ja-JP" b="1" dirty="0">
                <a:solidFill>
                  <a:schemeClr val="bg1"/>
                </a:solidFill>
                <a:latin typeface="+mn-lt"/>
                <a:ea typeface="+mn-ea"/>
              </a:rPr>
              <a:t>C2</a:t>
            </a:r>
            <a:r>
              <a:rPr lang="ja-JP" altLang="en-US" b="1" dirty="0">
                <a:solidFill>
                  <a:schemeClr val="bg1"/>
                </a:solidFill>
                <a:latin typeface="+mn-lt"/>
                <a:ea typeface="+mn-ea"/>
              </a:rPr>
              <a:t>グループ</a:t>
            </a:r>
            <a:endParaRPr lang="ja-JP" altLang="ja-JP" b="1" dirty="0">
              <a:solidFill>
                <a:schemeClr val="bg1"/>
              </a:solidFill>
              <a:latin typeface="+mn-lt"/>
              <a:ea typeface="+mn-ea"/>
            </a:endParaRPr>
          </a:p>
        </p:txBody>
      </p:sp>
      <p:cxnSp>
        <p:nvCxnSpPr>
          <p:cNvPr id="142" name="AutoShape 141">
            <a:extLst>
              <a:ext uri="{FF2B5EF4-FFF2-40B4-BE49-F238E27FC236}">
                <a16:creationId xmlns:a16="http://schemas.microsoft.com/office/drawing/2014/main" id="{85F16FF7-0027-497F-9880-CC5D3C0D54DC}"/>
              </a:ext>
            </a:extLst>
          </p:cNvPr>
          <p:cNvCxnSpPr>
            <a:cxnSpLocks noChangeAspect="1" noChangeShapeType="1"/>
            <a:stCxn id="0" idx="0"/>
            <a:endCxn id="0" idx="2"/>
          </p:cNvCxnSpPr>
          <p:nvPr/>
        </p:nvCxnSpPr>
        <p:spPr bwMode="auto">
          <a:xfrm rot="5400000" flipH="1" flipV="1">
            <a:off x="6372226" y="3268662"/>
            <a:ext cx="798512" cy="754063"/>
          </a:xfrm>
          <a:prstGeom prst="bentConnector3">
            <a:avLst>
              <a:gd name="adj1" fmla="val 50000"/>
            </a:avLst>
          </a:prstGeom>
          <a:ln>
            <a:solidFill>
              <a:schemeClr val="bg1">
                <a:lumMod val="65000"/>
              </a:schemeClr>
            </a:solidFill>
            <a:headEnd/>
            <a:tailE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3" name="AutoShape 141">
            <a:extLst>
              <a:ext uri="{FF2B5EF4-FFF2-40B4-BE49-F238E27FC236}">
                <a16:creationId xmlns:a16="http://schemas.microsoft.com/office/drawing/2014/main" id="{08675777-7023-4C4A-B791-5069621FC9EE}"/>
              </a:ext>
            </a:extLst>
          </p:cNvPr>
          <p:cNvCxnSpPr>
            <a:cxnSpLocks noChangeAspect="1" noChangeShapeType="1"/>
            <a:stCxn id="0" idx="0"/>
            <a:endCxn id="0" idx="2"/>
          </p:cNvCxnSpPr>
          <p:nvPr/>
        </p:nvCxnSpPr>
        <p:spPr bwMode="auto">
          <a:xfrm rot="16200000" flipV="1">
            <a:off x="7191375" y="3203576"/>
            <a:ext cx="803275" cy="889000"/>
          </a:xfrm>
          <a:prstGeom prst="bentConnector3">
            <a:avLst>
              <a:gd name="adj1" fmla="val 50000"/>
            </a:avLst>
          </a:prstGeom>
          <a:ln>
            <a:solidFill>
              <a:schemeClr val="bg1">
                <a:lumMod val="65000"/>
              </a:schemeClr>
            </a:solidFill>
            <a:headEnd/>
            <a:tailE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4" name="Rectangle 126">
            <a:extLst>
              <a:ext uri="{FF2B5EF4-FFF2-40B4-BE49-F238E27FC236}">
                <a16:creationId xmlns:a16="http://schemas.microsoft.com/office/drawing/2014/main" id="{640DB766-6045-4C9F-89F7-EA3A3311FE4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1146" y="5389580"/>
            <a:ext cx="1146210" cy="468312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65000"/>
                  <a:shade val="30000"/>
                  <a:satMod val="115000"/>
                </a:schemeClr>
              </a:gs>
              <a:gs pos="50000">
                <a:schemeClr val="bg1">
                  <a:lumMod val="65000"/>
                  <a:shade val="67500"/>
                  <a:satMod val="115000"/>
                </a:schemeClr>
              </a:gs>
              <a:gs pos="100000">
                <a:schemeClr val="bg1">
                  <a:lumMod val="65000"/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fontAlgn="auto">
              <a:spcAft>
                <a:spcPts val="0"/>
              </a:spcAft>
              <a:defRPr/>
            </a:pPr>
            <a:r>
              <a:rPr lang="en-US" altLang="ja-JP" b="1" dirty="0">
                <a:solidFill>
                  <a:schemeClr val="bg1"/>
                </a:solidFill>
                <a:latin typeface="+mn-lt"/>
                <a:ea typeface="+mn-ea"/>
              </a:rPr>
              <a:t>a1</a:t>
            </a:r>
            <a:r>
              <a:rPr lang="ja-JP" altLang="en-US" b="1" dirty="0">
                <a:solidFill>
                  <a:schemeClr val="bg1"/>
                </a:solidFill>
                <a:latin typeface="+mn-lt"/>
                <a:ea typeface="+mn-ea"/>
              </a:rPr>
              <a:t>チーム</a:t>
            </a:r>
            <a:endParaRPr lang="ja-JP" altLang="ja-JP" b="1" dirty="0">
              <a:solidFill>
                <a:schemeClr val="bg1"/>
              </a:solidFill>
              <a:latin typeface="+mn-lt"/>
              <a:ea typeface="+mn-ea"/>
            </a:endParaRPr>
          </a:p>
        </p:txBody>
      </p:sp>
      <p:sp>
        <p:nvSpPr>
          <p:cNvPr id="155" name="Rectangle 126">
            <a:extLst>
              <a:ext uri="{FF2B5EF4-FFF2-40B4-BE49-F238E27FC236}">
                <a16:creationId xmlns:a16="http://schemas.microsoft.com/office/drawing/2014/main" id="{01C5FC85-D8BE-453B-8E86-33B3EBCD3AF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71868" y="5395054"/>
            <a:ext cx="1146210" cy="468312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65000"/>
                  <a:shade val="30000"/>
                  <a:satMod val="115000"/>
                </a:schemeClr>
              </a:gs>
              <a:gs pos="50000">
                <a:schemeClr val="bg1">
                  <a:lumMod val="65000"/>
                  <a:shade val="67500"/>
                  <a:satMod val="115000"/>
                </a:schemeClr>
              </a:gs>
              <a:gs pos="100000">
                <a:schemeClr val="bg1">
                  <a:lumMod val="65000"/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fontAlgn="auto">
              <a:spcAft>
                <a:spcPts val="0"/>
              </a:spcAft>
              <a:defRPr/>
            </a:pPr>
            <a:r>
              <a:rPr lang="en-US" altLang="ja-JP" b="1" dirty="0">
                <a:solidFill>
                  <a:schemeClr val="bg1"/>
                </a:solidFill>
                <a:latin typeface="+mn-lt"/>
                <a:ea typeface="+mn-ea"/>
              </a:rPr>
              <a:t>A3</a:t>
            </a:r>
            <a:r>
              <a:rPr lang="ja-JP" altLang="en-US" b="1" dirty="0">
                <a:solidFill>
                  <a:schemeClr val="bg1"/>
                </a:solidFill>
                <a:latin typeface="+mn-lt"/>
                <a:ea typeface="+mn-ea"/>
              </a:rPr>
              <a:t>チーム</a:t>
            </a:r>
            <a:endParaRPr lang="ja-JP" altLang="ja-JP" b="1" dirty="0">
              <a:solidFill>
                <a:schemeClr val="bg1"/>
              </a:solidFill>
              <a:latin typeface="+mn-lt"/>
              <a:ea typeface="+mn-ea"/>
            </a:endParaRPr>
          </a:p>
        </p:txBody>
      </p:sp>
      <p:cxnSp>
        <p:nvCxnSpPr>
          <p:cNvPr id="156" name="AutoShape 141">
            <a:extLst>
              <a:ext uri="{FF2B5EF4-FFF2-40B4-BE49-F238E27FC236}">
                <a16:creationId xmlns:a16="http://schemas.microsoft.com/office/drawing/2014/main" id="{1E7A8EFA-16C4-4473-9497-9A8B4EFE233A}"/>
              </a:ext>
            </a:extLst>
          </p:cNvPr>
          <p:cNvCxnSpPr>
            <a:cxnSpLocks noChangeAspect="1" noChangeShapeType="1"/>
            <a:stCxn id="0" idx="0"/>
            <a:endCxn id="0" idx="2"/>
          </p:cNvCxnSpPr>
          <p:nvPr/>
        </p:nvCxnSpPr>
        <p:spPr bwMode="auto">
          <a:xfrm rot="5400000" flipH="1" flipV="1">
            <a:off x="1579563" y="4222750"/>
            <a:ext cx="871538" cy="1462087"/>
          </a:xfrm>
          <a:prstGeom prst="bentConnector3">
            <a:avLst>
              <a:gd name="adj1" fmla="val 50000"/>
            </a:avLst>
          </a:prstGeom>
          <a:ln>
            <a:solidFill>
              <a:schemeClr val="bg1">
                <a:lumMod val="65000"/>
              </a:schemeClr>
            </a:solidFill>
            <a:headEnd/>
            <a:tailE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7" name="AutoShape 141">
            <a:extLst>
              <a:ext uri="{FF2B5EF4-FFF2-40B4-BE49-F238E27FC236}">
                <a16:creationId xmlns:a16="http://schemas.microsoft.com/office/drawing/2014/main" id="{AFCAF949-79EF-409E-B5FA-6D153CA9F71A}"/>
              </a:ext>
            </a:extLst>
          </p:cNvPr>
          <p:cNvCxnSpPr>
            <a:cxnSpLocks noChangeAspect="1" noChangeShapeType="1"/>
            <a:stCxn id="0" idx="0"/>
            <a:endCxn id="0" idx="2"/>
          </p:cNvCxnSpPr>
          <p:nvPr/>
        </p:nvCxnSpPr>
        <p:spPr bwMode="auto">
          <a:xfrm rot="16200000" flipV="1">
            <a:off x="3007519" y="4256881"/>
            <a:ext cx="876300" cy="1398588"/>
          </a:xfrm>
          <a:prstGeom prst="bentConnector3">
            <a:avLst>
              <a:gd name="adj1" fmla="val 50000"/>
            </a:avLst>
          </a:prstGeom>
          <a:ln>
            <a:solidFill>
              <a:schemeClr val="bg1">
                <a:lumMod val="65000"/>
              </a:schemeClr>
            </a:solidFill>
            <a:headEnd/>
            <a:tailE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0" name="Rectangle 126">
            <a:extLst>
              <a:ext uri="{FF2B5EF4-FFF2-40B4-BE49-F238E27FC236}">
                <a16:creationId xmlns:a16="http://schemas.microsoft.com/office/drawing/2014/main" id="{A5D45F22-989C-4ACB-9D84-D76993E6ED0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67616" y="5395054"/>
            <a:ext cx="1146210" cy="468312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65000"/>
                  <a:shade val="30000"/>
                  <a:satMod val="115000"/>
                </a:schemeClr>
              </a:gs>
              <a:gs pos="50000">
                <a:schemeClr val="bg1">
                  <a:lumMod val="65000"/>
                  <a:shade val="67500"/>
                  <a:satMod val="115000"/>
                </a:schemeClr>
              </a:gs>
              <a:gs pos="100000">
                <a:schemeClr val="bg1">
                  <a:lumMod val="65000"/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fontAlgn="auto">
              <a:spcAft>
                <a:spcPts val="0"/>
              </a:spcAft>
              <a:defRPr/>
            </a:pPr>
            <a:r>
              <a:rPr lang="en-US" altLang="ja-JP" b="1" dirty="0">
                <a:solidFill>
                  <a:schemeClr val="bg1"/>
                </a:solidFill>
                <a:latin typeface="+mn-lt"/>
                <a:ea typeface="+mn-ea"/>
              </a:rPr>
              <a:t>a2</a:t>
            </a:r>
            <a:r>
              <a:rPr lang="ja-JP" altLang="en-US" b="1" dirty="0">
                <a:solidFill>
                  <a:schemeClr val="bg1"/>
                </a:solidFill>
                <a:latin typeface="+mn-lt"/>
                <a:ea typeface="+mn-ea"/>
              </a:rPr>
              <a:t>チーム</a:t>
            </a:r>
            <a:endParaRPr lang="ja-JP" altLang="ja-JP" b="1" dirty="0">
              <a:solidFill>
                <a:schemeClr val="bg1"/>
              </a:solidFill>
              <a:latin typeface="+mn-lt"/>
              <a:ea typeface="+mn-ea"/>
            </a:endParaRPr>
          </a:p>
        </p:txBody>
      </p:sp>
      <p:cxnSp>
        <p:nvCxnSpPr>
          <p:cNvPr id="161" name="AutoShape 138">
            <a:extLst>
              <a:ext uri="{FF2B5EF4-FFF2-40B4-BE49-F238E27FC236}">
                <a16:creationId xmlns:a16="http://schemas.microsoft.com/office/drawing/2014/main" id="{05978C34-4887-4820-8EB3-9B3A7B8CDA39}"/>
              </a:ext>
            </a:extLst>
          </p:cNvPr>
          <p:cNvCxnSpPr>
            <a:cxnSpLocks noChangeAspect="1" noChangeShapeType="1"/>
            <a:stCxn id="0" idx="2"/>
            <a:endCxn id="0" idx="0"/>
          </p:cNvCxnSpPr>
          <p:nvPr/>
        </p:nvCxnSpPr>
        <p:spPr bwMode="auto">
          <a:xfrm rot="5400000">
            <a:off x="2305050" y="4953000"/>
            <a:ext cx="876300" cy="6350"/>
          </a:xfrm>
          <a:prstGeom prst="straightConnector1">
            <a:avLst/>
          </a:prstGeom>
          <a:ln>
            <a:solidFill>
              <a:schemeClr val="bg1">
                <a:lumMod val="65000"/>
              </a:schemeClr>
            </a:solidFill>
            <a:headEnd/>
            <a:tailE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8" name="図形 167">
            <a:extLst>
              <a:ext uri="{FF2B5EF4-FFF2-40B4-BE49-F238E27FC236}">
                <a16:creationId xmlns:a16="http://schemas.microsoft.com/office/drawing/2014/main" id="{928DAC47-ED35-41BC-A8D8-331D8EE31B7A}"/>
              </a:ext>
            </a:extLst>
          </p:cNvPr>
          <p:cNvCxnSpPr>
            <a:stCxn id="0" idx="2"/>
            <a:endCxn id="0" idx="1"/>
          </p:cNvCxnSpPr>
          <p:nvPr/>
        </p:nvCxnSpPr>
        <p:spPr>
          <a:xfrm rot="16200000" flipH="1">
            <a:off x="5329238" y="814388"/>
            <a:ext cx="236537" cy="1957387"/>
          </a:xfrm>
          <a:prstGeom prst="bentConnector2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5" name="正方形/長方形 214">
            <a:extLst>
              <a:ext uri="{FF2B5EF4-FFF2-40B4-BE49-F238E27FC236}">
                <a16:creationId xmlns:a16="http://schemas.microsoft.com/office/drawing/2014/main" id="{6745BDA0-02EE-41F4-8D34-1F909E6B848D}"/>
              </a:ext>
            </a:extLst>
          </p:cNvPr>
          <p:cNvSpPr/>
          <p:nvPr/>
        </p:nvSpPr>
        <p:spPr>
          <a:xfrm>
            <a:off x="0" y="6357958"/>
            <a:ext cx="9144000" cy="500042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65000"/>
                  <a:shade val="30000"/>
                  <a:satMod val="115000"/>
                </a:schemeClr>
              </a:gs>
              <a:gs pos="50000">
                <a:schemeClr val="bg1">
                  <a:lumMod val="65000"/>
                  <a:shade val="67500"/>
                  <a:satMod val="115000"/>
                </a:schemeClr>
              </a:gs>
              <a:gs pos="100000">
                <a:schemeClr val="bg1">
                  <a:lumMod val="65000"/>
                  <a:shade val="100000"/>
                  <a:satMod val="115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216" name="正方形/長方形 215">
            <a:extLst>
              <a:ext uri="{FF2B5EF4-FFF2-40B4-BE49-F238E27FC236}">
                <a16:creationId xmlns:a16="http://schemas.microsoft.com/office/drawing/2014/main" id="{D48FC270-04B6-4E15-AF7A-1B06666483B9}"/>
              </a:ext>
            </a:extLst>
          </p:cNvPr>
          <p:cNvSpPr/>
          <p:nvPr/>
        </p:nvSpPr>
        <p:spPr>
          <a:xfrm>
            <a:off x="-32" y="470169"/>
            <a:ext cx="9144000" cy="45719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65000"/>
                  <a:shade val="30000"/>
                  <a:satMod val="115000"/>
                </a:schemeClr>
              </a:gs>
              <a:gs pos="50000">
                <a:schemeClr val="bg1">
                  <a:lumMod val="65000"/>
                  <a:shade val="67500"/>
                  <a:satMod val="115000"/>
                </a:schemeClr>
              </a:gs>
              <a:gs pos="100000">
                <a:schemeClr val="bg1">
                  <a:lumMod val="65000"/>
                  <a:shade val="100000"/>
                  <a:satMod val="115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217" name="正方形/長方形 216">
            <a:extLst>
              <a:ext uri="{FF2B5EF4-FFF2-40B4-BE49-F238E27FC236}">
                <a16:creationId xmlns:a16="http://schemas.microsoft.com/office/drawing/2014/main" id="{DA94D754-B5F5-4F46-A3F7-908C9CAC03EF}"/>
              </a:ext>
            </a:extLst>
          </p:cNvPr>
          <p:cNvSpPr/>
          <p:nvPr/>
        </p:nvSpPr>
        <p:spPr>
          <a:xfrm>
            <a:off x="5286375" y="5103813"/>
            <a:ext cx="3643313" cy="1000125"/>
          </a:xfrm>
          <a:prstGeom prst="rect">
            <a:avLst/>
          </a:prstGeom>
          <a:solidFill>
            <a:schemeClr val="bg1"/>
          </a:solidFill>
          <a:ln w="31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dirty="0">
                <a:solidFill>
                  <a:schemeClr val="tx1"/>
                </a:solidFill>
              </a:rPr>
              <a:t>コメント欄</a:t>
            </a:r>
          </a:p>
        </p:txBody>
      </p:sp>
      <p:sp>
        <p:nvSpPr>
          <p:cNvPr id="2108" name="テキスト ボックス 29">
            <a:extLst>
              <a:ext uri="{FF2B5EF4-FFF2-40B4-BE49-F238E27FC236}">
                <a16:creationId xmlns:a16="http://schemas.microsoft.com/office/drawing/2014/main" id="{5B1348AF-6C9C-4DC6-9CA2-D75334050F3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7188" y="44450"/>
            <a:ext cx="1112837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ja-JP" altLang="en-US" sz="2400" b="1">
                <a:latin typeface="Calibri" panose="020F0502020204030204" pitchFamily="34" charset="0"/>
              </a:rPr>
              <a:t>組織図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</TotalTime>
  <Words>28</Words>
  <Application>Microsoft Office PowerPoint</Application>
  <PresentationFormat>画面に合わせる (4:3)</PresentationFormat>
  <Paragraphs>16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Arial</vt:lpstr>
      <vt:lpstr>ＭＳ Ｐゴシック</vt:lpstr>
      <vt:lpstr>Calibri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description>大きな組織、複雑な組織におススメの組織図のテンプレートです。企画書・提案書にご利用ください。</dc:description>
  <cp:revision>2</cp:revision>
  <dcterms:created xsi:type="dcterms:W3CDTF">2009-02-20T09:16:29Z</dcterms:created>
  <dcterms:modified xsi:type="dcterms:W3CDTF">2021-08-07T09:25:51Z</dcterms:modified>
</cp:coreProperties>
</file>