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67E5F60-023A-408B-BDFF-22D8657CEB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249C50F-0929-4021-9AC6-DDC5494DB4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58D109-3BAA-4C24-9F4C-2D9270FA00B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655D6A3-89E4-46A7-B66D-1A496CB22F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445E2AA-FF36-405A-9B52-AE17AF81D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09176DB-3DF7-4722-959D-40EFD9260A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24077D0-10D8-4B02-AE01-7F09050F8E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137ABBB-E756-4315-9EA7-9AA9C883894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357683E1-9184-401F-8B3B-9DDA5E3083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147586C-B30C-4C24-A328-4391FEEA6A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>
            <a:extLst>
              <a:ext uri="{FF2B5EF4-FFF2-40B4-BE49-F238E27FC236}">
                <a16:creationId xmlns:a16="http://schemas.microsoft.com/office/drawing/2014/main" id="{5ED57D16-59C2-48F5-9AE9-16DE80840C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FF6D187-6AD3-4CA6-B656-36F74177C79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B913724-D912-4608-B2E0-F0E0F041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A2C5-88D5-45B4-BF70-8E83692F56E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26A32A5-E319-4A69-A94D-FD81EFB4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8292D2-3F23-4928-87A4-10FC6E9D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668DA-25D2-4F79-B358-A93743686E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79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580A6F6-F643-4C12-8743-140CE051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2BA7C-A7A3-4183-97CA-F0F824AC83F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6FF77D7-F0CA-4E2D-A0FB-8618E5DCD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89F918B-6306-4B8D-A5DE-06443BDB1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0F627-BCA2-442B-B70F-0799724C91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355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503AA7F-A3DB-4F04-BBFB-B6F03861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5C61E-5597-4838-9D18-CDC9310C254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8F40FA8-1207-4B6C-A4E9-3BBF6A32B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3EE2CAD-94FF-4445-AD81-F8F19FC4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EFF4D-6254-47C3-9C9F-F377394F72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823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94A708A-5B8C-435C-B74F-29264541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2B7CB-E88C-4640-A294-CC8E191BC4B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8BBF533-745B-4CCA-822B-6CE83CF5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6D012B9-5B65-4434-8725-9531051C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0B4C9-6046-43E1-B00C-8B92711001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609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8DA1B7C-A1FB-4B81-A349-9CC0F5F8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22CF-D424-47FF-B1A8-3A77B10C762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8C318EF-D5F9-4E21-B7D3-01FC0C12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7EFBFB7-0B57-4AEA-83D7-9316E59D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3573E-64FF-4105-B867-EF59E08452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344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F08130A-A360-422A-8A9C-FC53E79F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E94E-C5A6-4504-B8BC-362EC818C36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086BC0A-1D06-4B53-A37B-271734187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D3EF014-0D9F-4B8B-9E74-30763ECA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EB141-BA3A-40C6-9082-0BCAB3717B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056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5D7FC90-8AAF-4953-84E3-BB5107C5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09B8-DFEB-470A-AC8C-506D78756CE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5DFA533-D7A4-45FB-9D50-BFC86A3E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7282BFF2-56A8-4D08-AE37-D4134352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962AD-B691-4E19-8ED9-BEDD18C3B0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309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B354AA63-18B5-41E4-AD01-4CE72342E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3DD57-F1F8-4543-8DF9-6B1B6E2120F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84BA29B-E4BA-4488-ACD9-C3C2A90A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D7364B3-04AB-4763-B9D7-1FDDFBF5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3AE2E-1933-40B1-848D-4EE4A88029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307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510BDEB-5AB3-43C5-999A-04B47ED5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CABD-31FF-4A8B-A67F-27BDBDE4F47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4EA7C9B-9B7C-49DE-9796-ACBB305B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8D1B0FE-87E1-4596-A314-E41A1EE3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24270-C4C5-4197-98C4-A88AE3C3FD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830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4E6BC2F-7525-4068-9000-E218D7357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217B-D9C6-4B2E-9146-158DCBFD9DB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DC7D9F2-7F86-4206-92B9-EF45E924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46D360F-76F1-4FF8-A3B5-D6259786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BE4E1-99D5-432A-AE65-38F5660951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92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F6C91C3-55FB-4BD3-90C6-6951983C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B4879-722E-46C2-A6AD-663209FE15B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FFA172D-A3D7-4E93-8A09-A04C6BFD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92A916C-051F-4F9F-805F-B87359F0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F7FE8-198C-4A97-A854-22D2FEF069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48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8C6D9C0-8B50-4A27-B6A0-24E169DCE1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75797E9-DD26-4772-AA47-AB0DEAED26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011F2BC-3129-4441-B369-2C426FF0C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3F9804-48FF-41C1-8EC1-90C2F3D018C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EA6282-F9E0-4A5D-B917-12FE0E209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91731A-414C-452E-80B4-78E3F9856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F947E62-91DC-46C9-8765-804BF3447E2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6">
            <a:extLst>
              <a:ext uri="{FF2B5EF4-FFF2-40B4-BE49-F238E27FC236}">
                <a16:creationId xmlns:a16="http://schemas.microsoft.com/office/drawing/2014/main" id="{09024392-B1C9-40BF-8DD3-38EACE2A5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322" y="857232"/>
            <a:ext cx="2062372" cy="81757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トップ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8" name="Rectangle 88">
            <a:extLst>
              <a:ext uri="{FF2B5EF4-FFF2-40B4-BE49-F238E27FC236}">
                <a16:creationId xmlns:a16="http://schemas.microsoft.com/office/drawing/2014/main" id="{76826BD3-D41A-4948-AAA1-89242FA5C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6118" y="2619652"/>
            <a:ext cx="1704906" cy="6267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C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事業部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35" name="AutoShape 115">
            <a:extLst>
              <a:ext uri="{FF2B5EF4-FFF2-40B4-BE49-F238E27FC236}">
                <a16:creationId xmlns:a16="http://schemas.microsoft.com/office/drawing/2014/main" id="{452AB0E3-6FB1-4347-87EB-521873380BC9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16200000" flipH="1">
            <a:off x="5336382" y="807244"/>
            <a:ext cx="944562" cy="2679700"/>
          </a:xfrm>
          <a:prstGeom prst="bentConnector3">
            <a:avLst>
              <a:gd name="adj1" fmla="val 71995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125">
            <a:extLst>
              <a:ext uri="{FF2B5EF4-FFF2-40B4-BE49-F238E27FC236}">
                <a16:creationId xmlns:a16="http://schemas.microsoft.com/office/drawing/2014/main" id="{E0DE2560-DBEB-4710-994C-2AFC0B65D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068" y="2616057"/>
            <a:ext cx="1704908" cy="6267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A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事業部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46" name="Rectangle 126">
            <a:extLst>
              <a:ext uri="{FF2B5EF4-FFF2-40B4-BE49-F238E27FC236}">
                <a16:creationId xmlns:a16="http://schemas.microsoft.com/office/drawing/2014/main" id="{0F4E0BA9-6C5F-4805-B9B2-DED54CFC0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394" y="4044232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50" name="Rectangle 130">
            <a:extLst>
              <a:ext uri="{FF2B5EF4-FFF2-40B4-BE49-F238E27FC236}">
                <a16:creationId xmlns:a16="http://schemas.microsoft.com/office/drawing/2014/main" id="{8FA8B030-A09A-4366-9212-36961DBF2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594" y="2616057"/>
            <a:ext cx="1704908" cy="6267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B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事業部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61" name="AutoShape 141">
            <a:extLst>
              <a:ext uri="{FF2B5EF4-FFF2-40B4-BE49-F238E27FC236}">
                <a16:creationId xmlns:a16="http://schemas.microsoft.com/office/drawing/2014/main" id="{74EA5F43-7C0A-44EB-AD4A-DA146C59977B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5400000" flipH="1" flipV="1">
            <a:off x="1100932" y="3245644"/>
            <a:ext cx="801687" cy="7969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AutoShape 145">
            <a:extLst>
              <a:ext uri="{FF2B5EF4-FFF2-40B4-BE49-F238E27FC236}">
                <a16:creationId xmlns:a16="http://schemas.microsoft.com/office/drawing/2014/main" id="{28AF210E-C46B-4B1A-A2FB-19D1B825A4FE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2713832" y="861219"/>
            <a:ext cx="941387" cy="2568575"/>
          </a:xfrm>
          <a:prstGeom prst="bentConnector3">
            <a:avLst>
              <a:gd name="adj1" fmla="val 72079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AutoShape 146">
            <a:extLst>
              <a:ext uri="{FF2B5EF4-FFF2-40B4-BE49-F238E27FC236}">
                <a16:creationId xmlns:a16="http://schemas.microsoft.com/office/drawing/2014/main" id="{EC0CB6A6-BE9F-4A2F-B36F-2D9A9F40B9D8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3998119" y="2145507"/>
            <a:ext cx="94138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126">
            <a:extLst>
              <a:ext uri="{FF2B5EF4-FFF2-40B4-BE49-F238E27FC236}">
                <a16:creationId xmlns:a16="http://schemas.microsoft.com/office/drawing/2014/main" id="{1A05C9D9-8615-4680-80F0-8552991E6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468" y="4049706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A2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74" name="AutoShape 141">
            <a:extLst>
              <a:ext uri="{FF2B5EF4-FFF2-40B4-BE49-F238E27FC236}">
                <a16:creationId xmlns:a16="http://schemas.microsoft.com/office/drawing/2014/main" id="{3CA38CBA-8B8C-42DF-A965-FA7854E88DF2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16200000" flipV="1">
            <a:off x="1920082" y="3223419"/>
            <a:ext cx="806450" cy="84613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26">
            <a:extLst>
              <a:ext uri="{FF2B5EF4-FFF2-40B4-BE49-F238E27FC236}">
                <a16:creationId xmlns:a16="http://schemas.microsoft.com/office/drawing/2014/main" id="{3ED633C0-914B-40D8-81F6-658AE7D79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96" y="4032258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B1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24" name="AutoShape 138">
            <a:extLst>
              <a:ext uri="{FF2B5EF4-FFF2-40B4-BE49-F238E27FC236}">
                <a16:creationId xmlns:a16="http://schemas.microsoft.com/office/drawing/2014/main" id="{BCDC7767-D093-4E1D-8185-8C7A21BCC25C}"/>
              </a:ext>
            </a:extLst>
          </p:cNvPr>
          <p:cNvCxnSpPr>
            <a:cxnSpLocks noChangeAspect="1" noChangeShapeType="1"/>
            <a:stCxn id="0" idx="2"/>
            <a:endCxn id="0" idx="0"/>
          </p:cNvCxnSpPr>
          <p:nvPr/>
        </p:nvCxnSpPr>
        <p:spPr bwMode="auto">
          <a:xfrm rot="16200000" flipH="1">
            <a:off x="4077494" y="3634582"/>
            <a:ext cx="788987" cy="635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88">
            <a:extLst>
              <a:ext uri="{FF2B5EF4-FFF2-40B4-BE49-F238E27FC236}">
                <a16:creationId xmlns:a16="http://schemas.microsoft.com/office/drawing/2014/main" id="{AAECA070-6A9C-4547-A741-5EF199740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186" y="1660949"/>
            <a:ext cx="1503400" cy="5000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D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室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4" name="Rectangle 126">
            <a:extLst>
              <a:ext uri="{FF2B5EF4-FFF2-40B4-BE49-F238E27FC236}">
                <a16:creationId xmlns:a16="http://schemas.microsoft.com/office/drawing/2014/main" id="{2F85FAE7-371D-4411-BD35-C9B8914CF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8" y="4044232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C1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7" name="Rectangle 126">
            <a:extLst>
              <a:ext uri="{FF2B5EF4-FFF2-40B4-BE49-F238E27FC236}">
                <a16:creationId xmlns:a16="http://schemas.microsoft.com/office/drawing/2014/main" id="{81BFE1BD-42B9-4E62-ABA5-4D4E23028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82" y="4049706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C2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42" name="AutoShape 141">
            <a:extLst>
              <a:ext uri="{FF2B5EF4-FFF2-40B4-BE49-F238E27FC236}">
                <a16:creationId xmlns:a16="http://schemas.microsoft.com/office/drawing/2014/main" id="{85F16FF7-0027-497F-9880-CC5D3C0D54DC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5400000" flipH="1" flipV="1">
            <a:off x="6372226" y="3268662"/>
            <a:ext cx="798512" cy="75406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AutoShape 141">
            <a:extLst>
              <a:ext uri="{FF2B5EF4-FFF2-40B4-BE49-F238E27FC236}">
                <a16:creationId xmlns:a16="http://schemas.microsoft.com/office/drawing/2014/main" id="{08675777-7023-4C4A-B791-5069621FC9EE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16200000" flipV="1">
            <a:off x="7191375" y="3203576"/>
            <a:ext cx="803275" cy="8890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26">
            <a:extLst>
              <a:ext uri="{FF2B5EF4-FFF2-40B4-BE49-F238E27FC236}">
                <a16:creationId xmlns:a16="http://schemas.microsoft.com/office/drawing/2014/main" id="{640DB766-6045-4C9F-89F7-EA3A3311F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146" y="5389580"/>
            <a:ext cx="1146210" cy="46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チーム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55" name="Rectangle 126">
            <a:extLst>
              <a:ext uri="{FF2B5EF4-FFF2-40B4-BE49-F238E27FC236}">
                <a16:creationId xmlns:a16="http://schemas.microsoft.com/office/drawing/2014/main" id="{01C5FC85-D8BE-453B-8E86-33B3EBCD3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68" y="5395054"/>
            <a:ext cx="1146210" cy="46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A3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チーム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56" name="AutoShape 141">
            <a:extLst>
              <a:ext uri="{FF2B5EF4-FFF2-40B4-BE49-F238E27FC236}">
                <a16:creationId xmlns:a16="http://schemas.microsoft.com/office/drawing/2014/main" id="{1E7A8EFA-16C4-4473-9497-9A8B4EFE233A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5400000" flipH="1" flipV="1">
            <a:off x="1579563" y="4222750"/>
            <a:ext cx="871538" cy="146208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AutoShape 141">
            <a:extLst>
              <a:ext uri="{FF2B5EF4-FFF2-40B4-BE49-F238E27FC236}">
                <a16:creationId xmlns:a16="http://schemas.microsoft.com/office/drawing/2014/main" id="{AFCAF949-79EF-409E-B5FA-6D153CA9F71A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16200000" flipV="1">
            <a:off x="3007519" y="4256881"/>
            <a:ext cx="876300" cy="139858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26">
            <a:extLst>
              <a:ext uri="{FF2B5EF4-FFF2-40B4-BE49-F238E27FC236}">
                <a16:creationId xmlns:a16="http://schemas.microsoft.com/office/drawing/2014/main" id="{A5D45F22-989C-4ACB-9D84-D76993E6E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616" y="5395054"/>
            <a:ext cx="1146210" cy="46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a2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チーム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61" name="AutoShape 138">
            <a:extLst>
              <a:ext uri="{FF2B5EF4-FFF2-40B4-BE49-F238E27FC236}">
                <a16:creationId xmlns:a16="http://schemas.microsoft.com/office/drawing/2014/main" id="{05978C34-4887-4820-8EB3-9B3A7B8CDA39}"/>
              </a:ext>
            </a:extLst>
          </p:cNvPr>
          <p:cNvCxnSpPr>
            <a:cxnSpLocks noChangeAspect="1" noChangeShapeType="1"/>
            <a:stCxn id="0" idx="2"/>
            <a:endCxn id="0" idx="0"/>
          </p:cNvCxnSpPr>
          <p:nvPr/>
        </p:nvCxnSpPr>
        <p:spPr bwMode="auto">
          <a:xfrm rot="5400000">
            <a:off x="2305050" y="4953000"/>
            <a:ext cx="876300" cy="635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図形 167">
            <a:extLst>
              <a:ext uri="{FF2B5EF4-FFF2-40B4-BE49-F238E27FC236}">
                <a16:creationId xmlns:a16="http://schemas.microsoft.com/office/drawing/2014/main" id="{928DAC47-ED35-41BC-A8D8-331D8EE31B7A}"/>
              </a:ext>
            </a:extLst>
          </p:cNvPr>
          <p:cNvCxnSpPr>
            <a:stCxn id="0" idx="2"/>
            <a:endCxn id="0" idx="1"/>
          </p:cNvCxnSpPr>
          <p:nvPr/>
        </p:nvCxnSpPr>
        <p:spPr>
          <a:xfrm rot="16200000" flipH="1">
            <a:off x="5329238" y="814388"/>
            <a:ext cx="236537" cy="195738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6745BDA0-02EE-41F4-8D34-1F909E6B848D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D48FC270-04B6-4E15-AF7A-1B06666483B9}"/>
              </a:ext>
            </a:extLst>
          </p:cNvPr>
          <p:cNvSpPr/>
          <p:nvPr/>
        </p:nvSpPr>
        <p:spPr>
          <a:xfrm>
            <a:off x="-32" y="47016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DA94D754-B5F5-4F46-A3F7-908C9CAC03EF}"/>
              </a:ext>
            </a:extLst>
          </p:cNvPr>
          <p:cNvSpPr/>
          <p:nvPr/>
        </p:nvSpPr>
        <p:spPr>
          <a:xfrm>
            <a:off x="5286375" y="5103813"/>
            <a:ext cx="3643313" cy="100012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108" name="テキスト ボックス 29">
            <a:extLst>
              <a:ext uri="{FF2B5EF4-FFF2-40B4-BE49-F238E27FC236}">
                <a16:creationId xmlns:a16="http://schemas.microsoft.com/office/drawing/2014/main" id="{5B1348AF-6C9C-4DC6-9CA2-D75334050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latin typeface="Calibri" panose="020F0502020204030204" pitchFamily="34" charset="0"/>
              </a:rPr>
              <a:t>組織図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大きな組織、複雑な組織におススメの組織図のテンプレートです。企画書・提案書にご利用ください。</dc:description>
  <cp:revision>2</cp:revision>
  <dcterms:created xsi:type="dcterms:W3CDTF">2009-02-20T09:16:29Z</dcterms:created>
  <dcterms:modified xsi:type="dcterms:W3CDTF">2021-08-07T09:25:51Z</dcterms:modified>
</cp:coreProperties>
</file>