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DF40D663-5011-46EF-B5AC-A13A491764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4B21180A-3B68-4E85-927C-E4D35B138E2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A069552-77EB-4E53-94D1-AD30A4D51612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2C7CC992-2C64-45F5-BAE1-0B7E34309B8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50882AFA-2542-4243-B27B-DEBED12CFB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DFA21FCA-9A19-4BB4-915A-11F82C77E8F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5967C393-4AA7-4695-BBBF-82A3C093AE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A772363-4058-49B6-85D4-E0F0371BDDB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9116D201-9F4C-4641-9FBC-FC5475B8797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3E1DECD5-0A25-40DF-BFC7-7D1594C7C3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1268" name="スライド番号プレースホルダ 3">
            <a:extLst>
              <a:ext uri="{FF2B5EF4-FFF2-40B4-BE49-F238E27FC236}">
                <a16:creationId xmlns:a16="http://schemas.microsoft.com/office/drawing/2014/main" id="{6C3044D3-5127-4593-A40C-65475E4747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3B4EF53-0059-47A9-9277-E676F03CA871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C58D95A-74E1-4BFE-B1A2-BACCC2A68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3C8C0-8370-463F-AEC5-C8BD9A149103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47115B2-0C84-40B8-A3B7-32B25FD14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B0D29AE-F824-442A-BA56-B145892E5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E091B-4181-4E16-A5CB-2DB3A885BBA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1562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83C3851-5624-4A75-A0BA-7C304FC16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5B398-8588-484E-B1FD-029FD7B4FE1E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CA2F6CB-87DC-4A85-A964-56690ACBB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F4A4C86-FDC2-4D07-B4A3-8F23572FF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8E522-148D-4B63-8C8F-0A21BC0F0C8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045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D36F367-AB2F-424C-AA32-4C448FC93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2C7B7-9FE4-41FB-BC4E-3A084E229049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C1D0F24-C3BF-45BA-B5DD-1819E6078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9C737EE-C46C-4ADE-8A73-91E2B2997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991F8-492A-44C7-BE82-BF4B215F4EA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8743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D6A690F-32E7-4327-9556-0DC72C501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33DE4-6261-44FB-81C1-78B0B5CC113D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8E09AC9-5852-4409-9DA1-3429A6BC5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4EF4BED-AE7A-4514-A052-74F69D81A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F881EE-5EFE-4CB6-B87E-E233AB72427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40334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AC0991D-2582-4AB8-B215-9762E25AD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9742B-A435-4514-90FE-15B39B58A6C2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19D18E3-BFA2-4C4F-83B0-84038F446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43462B9-8DD3-448B-B620-988610C14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449BD3-8460-4AFD-ABA1-E6C7EFF4235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414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92DD6009-534F-4DA9-8128-EF5975443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8A8EE-BC1A-4E39-9683-C45FF79C594F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2262DAA-AE50-498A-A3F6-24ACABB3C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9725C409-22B7-4DAF-9B69-6F54788EB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4805A-BC51-4D13-B877-BCE814FEB08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9860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7CFB5C70-93B1-4C27-A885-79F49AC36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BFB0E-0EB5-42B4-A6A2-2676B704378A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6A0ED042-8ECC-4BFF-A475-1A85544D1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B5ACB1C0-9864-430F-95A5-886539C04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BCCB02-3317-443F-80AE-2760AF6D7B0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0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58B95425-F936-4F61-AFE3-DD68C781C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16475-F3B2-470A-AE2B-3CB09D5E9680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D4B34C93-1300-4179-A5C7-B4688CFE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E191655C-E1D9-40CC-8089-343AF90C2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BA59F-991C-4E98-9ED8-B14CD729C78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21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0CD78F91-19B8-4FDC-91B9-5937CDF7E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C1EC1-0D6D-449B-8A72-E1BE3498B17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D770CECF-71D7-4149-AD41-850E9ED7D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1CA1C664-9FEF-4188-96D9-044B4D285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AA6E6B-1789-4CD0-9FA3-6458ED4D41C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1333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EBBFE18-2F58-4409-9874-E5622EEA0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19F77-1140-4E42-84E7-96D647DB81FA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FFD1A7F-89F6-48C1-BC2F-5937AFC0A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A50D2905-93D8-4041-B0FF-B01A52844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7817C-3110-46A3-B9D4-76E9F1841F8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516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217F736E-C209-42CA-BEB9-22DCEDF39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1BCFB-E7BE-4657-9C2F-B2E859FB3802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086B997-1B3C-4E71-A25E-695BB23B4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380FA28-537E-4B7F-8004-FB420967C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76414-619E-47D1-9D33-1E3B7015411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10644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EA5132EF-2B70-4FED-A3A8-4F0CBC6A105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2C906A05-D0E0-468D-AFCA-01B5EEBCC1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D65C81C-EEBA-4D21-814C-2CABCC0635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41FAA5A-24DB-4F0C-B6A4-93BA991D4E2A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6675EC1-3C04-43C9-97C1-EB5A6639F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D275372-FAC3-4F2C-A6E9-18297EF5DB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D4B57BB-BE51-41CC-A6C3-BCE6A690D64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6">
            <a:extLst>
              <a:ext uri="{FF2B5EF4-FFF2-40B4-BE49-F238E27FC236}">
                <a16:creationId xmlns:a16="http://schemas.microsoft.com/office/drawing/2014/main" id="{13FA1082-66B1-40A1-93AF-891990A4F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322" y="857232"/>
            <a:ext cx="2062372" cy="817572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トップ</a:t>
            </a:r>
            <a:endParaRPr lang="ja-JP" altLang="ja-JP" sz="2000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8" name="Rectangle 88">
            <a:extLst>
              <a:ext uri="{FF2B5EF4-FFF2-40B4-BE49-F238E27FC236}">
                <a16:creationId xmlns:a16="http://schemas.microsoft.com/office/drawing/2014/main" id="{E3ED2F9E-5381-483F-937A-3146971E7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6118" y="2619652"/>
            <a:ext cx="1704906" cy="626788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chemeClr val="bg1"/>
                </a:solidFill>
                <a:latin typeface="+mn-lt"/>
                <a:ea typeface="+mn-ea"/>
              </a:rPr>
              <a:t>C</a:t>
            </a: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事業部</a:t>
            </a:r>
            <a:endParaRPr lang="ja-JP" altLang="ja-JP" sz="2000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cxnSp>
        <p:nvCxnSpPr>
          <p:cNvPr id="35" name="AutoShape 115">
            <a:extLst>
              <a:ext uri="{FF2B5EF4-FFF2-40B4-BE49-F238E27FC236}">
                <a16:creationId xmlns:a16="http://schemas.microsoft.com/office/drawing/2014/main" id="{BA99372B-3DD8-4388-B89E-8FB1052451D6}"/>
              </a:ext>
            </a:extLst>
          </p:cNvPr>
          <p:cNvCxnSpPr>
            <a:cxnSpLocks noChangeShapeType="1"/>
            <a:stCxn id="0" idx="2"/>
            <a:endCxn id="0" idx="0"/>
          </p:cNvCxnSpPr>
          <p:nvPr/>
        </p:nvCxnSpPr>
        <p:spPr bwMode="auto">
          <a:xfrm rot="16200000" flipH="1">
            <a:off x="5336382" y="807244"/>
            <a:ext cx="944562" cy="2679700"/>
          </a:xfrm>
          <a:prstGeom prst="bentConnector3">
            <a:avLst>
              <a:gd name="adj1" fmla="val 71995"/>
            </a:avLst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125">
            <a:extLst>
              <a:ext uri="{FF2B5EF4-FFF2-40B4-BE49-F238E27FC236}">
                <a16:creationId xmlns:a16="http://schemas.microsoft.com/office/drawing/2014/main" id="{46615B19-CFE8-402A-92D4-5AB57A6C6F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8068" y="2616057"/>
            <a:ext cx="1704908" cy="626788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chemeClr val="bg1"/>
                </a:solidFill>
                <a:latin typeface="+mn-lt"/>
                <a:ea typeface="+mn-ea"/>
              </a:rPr>
              <a:t>A</a:t>
            </a: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事業部</a:t>
            </a:r>
            <a:endParaRPr lang="ja-JP" altLang="ja-JP" sz="2000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46" name="Rectangle 126">
            <a:extLst>
              <a:ext uri="{FF2B5EF4-FFF2-40B4-BE49-F238E27FC236}">
                <a16:creationId xmlns:a16="http://schemas.microsoft.com/office/drawing/2014/main" id="{FE77C546-FA60-44B9-B80B-F7A124642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394" y="4044232"/>
            <a:ext cx="1357322" cy="468312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b="1" dirty="0">
                <a:solidFill>
                  <a:schemeClr val="bg1"/>
                </a:solidFill>
                <a:latin typeface="+mn-lt"/>
                <a:ea typeface="+mn-ea"/>
              </a:rPr>
              <a:t>A1</a:t>
            </a:r>
            <a:r>
              <a:rPr lang="ja-JP" altLang="en-US" b="1" dirty="0">
                <a:solidFill>
                  <a:schemeClr val="bg1"/>
                </a:solidFill>
                <a:latin typeface="+mn-lt"/>
                <a:ea typeface="+mn-ea"/>
              </a:rPr>
              <a:t>グループ</a:t>
            </a:r>
            <a:endParaRPr lang="ja-JP" altLang="ja-JP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50" name="Rectangle 130">
            <a:extLst>
              <a:ext uri="{FF2B5EF4-FFF2-40B4-BE49-F238E27FC236}">
                <a16:creationId xmlns:a16="http://schemas.microsoft.com/office/drawing/2014/main" id="{42DE1273-C3B1-41A9-8CDE-9142262E9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5594" y="2616057"/>
            <a:ext cx="1704908" cy="626788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chemeClr val="bg1"/>
                </a:solidFill>
                <a:latin typeface="+mn-lt"/>
                <a:ea typeface="+mn-ea"/>
              </a:rPr>
              <a:t>B</a:t>
            </a: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事業部</a:t>
            </a:r>
            <a:endParaRPr lang="ja-JP" altLang="ja-JP" sz="2000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cxnSp>
        <p:nvCxnSpPr>
          <p:cNvPr id="61" name="AutoShape 141">
            <a:extLst>
              <a:ext uri="{FF2B5EF4-FFF2-40B4-BE49-F238E27FC236}">
                <a16:creationId xmlns:a16="http://schemas.microsoft.com/office/drawing/2014/main" id="{C2EFA331-34F3-4FE9-857B-9DE7D2AFBB7C}"/>
              </a:ext>
            </a:extLst>
          </p:cNvPr>
          <p:cNvCxnSpPr>
            <a:cxnSpLocks noChangeAspect="1" noChangeShapeType="1"/>
            <a:stCxn id="0" idx="0"/>
            <a:endCxn id="0" idx="2"/>
          </p:cNvCxnSpPr>
          <p:nvPr/>
        </p:nvCxnSpPr>
        <p:spPr bwMode="auto">
          <a:xfrm rot="5400000" flipH="1" flipV="1">
            <a:off x="1100932" y="3245644"/>
            <a:ext cx="801687" cy="796925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AutoShape 145">
            <a:extLst>
              <a:ext uri="{FF2B5EF4-FFF2-40B4-BE49-F238E27FC236}">
                <a16:creationId xmlns:a16="http://schemas.microsoft.com/office/drawing/2014/main" id="{FBDD6BE3-88DF-4D1A-8A53-7A4D24E12A2B}"/>
              </a:ext>
            </a:extLst>
          </p:cNvPr>
          <p:cNvCxnSpPr>
            <a:cxnSpLocks noChangeShapeType="1"/>
            <a:stCxn id="0" idx="2"/>
            <a:endCxn id="0" idx="0"/>
          </p:cNvCxnSpPr>
          <p:nvPr/>
        </p:nvCxnSpPr>
        <p:spPr bwMode="auto">
          <a:xfrm rot="5400000">
            <a:off x="2713832" y="861219"/>
            <a:ext cx="941387" cy="2568575"/>
          </a:xfrm>
          <a:prstGeom prst="bentConnector3">
            <a:avLst>
              <a:gd name="adj1" fmla="val 72079"/>
            </a:avLst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AutoShape 146">
            <a:extLst>
              <a:ext uri="{FF2B5EF4-FFF2-40B4-BE49-F238E27FC236}">
                <a16:creationId xmlns:a16="http://schemas.microsoft.com/office/drawing/2014/main" id="{14BFC0FF-4DAE-45C5-896E-6B1E68DDBFC9}"/>
              </a:ext>
            </a:extLst>
          </p:cNvPr>
          <p:cNvCxnSpPr>
            <a:cxnSpLocks noChangeShapeType="1"/>
            <a:stCxn id="0" idx="2"/>
            <a:endCxn id="0" idx="0"/>
          </p:cNvCxnSpPr>
          <p:nvPr/>
        </p:nvCxnSpPr>
        <p:spPr bwMode="auto">
          <a:xfrm rot="5400000">
            <a:off x="3998119" y="2145507"/>
            <a:ext cx="941387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126">
            <a:extLst>
              <a:ext uri="{FF2B5EF4-FFF2-40B4-BE49-F238E27FC236}">
                <a16:creationId xmlns:a16="http://schemas.microsoft.com/office/drawing/2014/main" id="{99FA5547-C9E8-497A-BC32-228B538FC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8468" y="4049706"/>
            <a:ext cx="1357322" cy="468312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b="1" dirty="0">
                <a:solidFill>
                  <a:schemeClr val="bg1"/>
                </a:solidFill>
                <a:latin typeface="+mn-lt"/>
                <a:ea typeface="+mn-ea"/>
              </a:rPr>
              <a:t>A2</a:t>
            </a:r>
            <a:r>
              <a:rPr lang="ja-JP" altLang="en-US" b="1" dirty="0">
                <a:solidFill>
                  <a:schemeClr val="bg1"/>
                </a:solidFill>
                <a:latin typeface="+mn-lt"/>
                <a:ea typeface="+mn-ea"/>
              </a:rPr>
              <a:t>グループ</a:t>
            </a:r>
            <a:endParaRPr lang="ja-JP" altLang="ja-JP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cxnSp>
        <p:nvCxnSpPr>
          <p:cNvPr id="74" name="AutoShape 141">
            <a:extLst>
              <a:ext uri="{FF2B5EF4-FFF2-40B4-BE49-F238E27FC236}">
                <a16:creationId xmlns:a16="http://schemas.microsoft.com/office/drawing/2014/main" id="{B764024C-11A1-4E16-B393-829BA60BA4E1}"/>
              </a:ext>
            </a:extLst>
          </p:cNvPr>
          <p:cNvCxnSpPr>
            <a:cxnSpLocks noChangeAspect="1" noChangeShapeType="1"/>
            <a:stCxn id="0" idx="0"/>
            <a:endCxn id="0" idx="2"/>
          </p:cNvCxnSpPr>
          <p:nvPr/>
        </p:nvCxnSpPr>
        <p:spPr bwMode="auto">
          <a:xfrm rot="16200000" flipV="1">
            <a:off x="1920082" y="3223419"/>
            <a:ext cx="806450" cy="846137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26">
            <a:extLst>
              <a:ext uri="{FF2B5EF4-FFF2-40B4-BE49-F238E27FC236}">
                <a16:creationId xmlns:a16="http://schemas.microsoft.com/office/drawing/2014/main" id="{EEE06AA9-B108-4B45-ACAA-0A1842AD1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5796" y="4032258"/>
            <a:ext cx="1357322" cy="468312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b="1" dirty="0">
                <a:solidFill>
                  <a:schemeClr val="bg1"/>
                </a:solidFill>
                <a:latin typeface="+mn-lt"/>
                <a:ea typeface="+mn-ea"/>
              </a:rPr>
              <a:t>B1</a:t>
            </a:r>
            <a:r>
              <a:rPr lang="ja-JP" altLang="en-US" b="1" dirty="0">
                <a:solidFill>
                  <a:schemeClr val="bg1"/>
                </a:solidFill>
                <a:latin typeface="+mn-lt"/>
                <a:ea typeface="+mn-ea"/>
              </a:rPr>
              <a:t>グループ</a:t>
            </a:r>
            <a:endParaRPr lang="ja-JP" altLang="ja-JP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cxnSp>
        <p:nvCxnSpPr>
          <p:cNvPr id="124" name="AutoShape 138">
            <a:extLst>
              <a:ext uri="{FF2B5EF4-FFF2-40B4-BE49-F238E27FC236}">
                <a16:creationId xmlns:a16="http://schemas.microsoft.com/office/drawing/2014/main" id="{5AD6E575-3AFE-4C34-B6A6-4D837BAF4395}"/>
              </a:ext>
            </a:extLst>
          </p:cNvPr>
          <p:cNvCxnSpPr>
            <a:cxnSpLocks noChangeAspect="1" noChangeShapeType="1"/>
            <a:stCxn id="0" idx="2"/>
            <a:endCxn id="0" idx="0"/>
          </p:cNvCxnSpPr>
          <p:nvPr/>
        </p:nvCxnSpPr>
        <p:spPr bwMode="auto">
          <a:xfrm rot="16200000" flipH="1">
            <a:off x="4077494" y="3634582"/>
            <a:ext cx="788987" cy="635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88">
            <a:extLst>
              <a:ext uri="{FF2B5EF4-FFF2-40B4-BE49-F238E27FC236}">
                <a16:creationId xmlns:a16="http://schemas.microsoft.com/office/drawing/2014/main" id="{265AFE8E-E8ED-46AA-A0CA-065E0B223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6186" y="1660949"/>
            <a:ext cx="1503400" cy="500066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chemeClr val="bg1"/>
                </a:solidFill>
                <a:latin typeface="+mn-lt"/>
                <a:ea typeface="+mn-ea"/>
              </a:rPr>
              <a:t>D</a:t>
            </a: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室</a:t>
            </a:r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34" name="Rectangle 126">
            <a:extLst>
              <a:ext uri="{FF2B5EF4-FFF2-40B4-BE49-F238E27FC236}">
                <a16:creationId xmlns:a16="http://schemas.microsoft.com/office/drawing/2014/main" id="{FDF88983-E5A2-479C-8B80-209427D7F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8" y="4044232"/>
            <a:ext cx="1357322" cy="468312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b="1" dirty="0">
                <a:solidFill>
                  <a:schemeClr val="bg1"/>
                </a:solidFill>
                <a:latin typeface="+mn-lt"/>
                <a:ea typeface="+mn-ea"/>
              </a:rPr>
              <a:t>C1</a:t>
            </a:r>
            <a:r>
              <a:rPr lang="ja-JP" altLang="en-US" b="1" dirty="0">
                <a:solidFill>
                  <a:schemeClr val="bg1"/>
                </a:solidFill>
                <a:latin typeface="+mn-lt"/>
                <a:ea typeface="+mn-ea"/>
              </a:rPr>
              <a:t>グループ</a:t>
            </a:r>
            <a:endParaRPr lang="ja-JP" altLang="ja-JP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37" name="Rectangle 126">
            <a:extLst>
              <a:ext uri="{FF2B5EF4-FFF2-40B4-BE49-F238E27FC236}">
                <a16:creationId xmlns:a16="http://schemas.microsoft.com/office/drawing/2014/main" id="{A79A6FAE-244C-411F-974C-6DD547AFD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8082" y="4049706"/>
            <a:ext cx="1357322" cy="468312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b="1" dirty="0">
                <a:solidFill>
                  <a:schemeClr val="bg1"/>
                </a:solidFill>
                <a:latin typeface="+mn-lt"/>
                <a:ea typeface="+mn-ea"/>
              </a:rPr>
              <a:t>C2</a:t>
            </a:r>
            <a:r>
              <a:rPr lang="ja-JP" altLang="en-US" b="1" dirty="0">
                <a:solidFill>
                  <a:schemeClr val="bg1"/>
                </a:solidFill>
                <a:latin typeface="+mn-lt"/>
                <a:ea typeface="+mn-ea"/>
              </a:rPr>
              <a:t>グループ</a:t>
            </a:r>
            <a:endParaRPr lang="ja-JP" altLang="ja-JP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cxnSp>
        <p:nvCxnSpPr>
          <p:cNvPr id="142" name="AutoShape 141">
            <a:extLst>
              <a:ext uri="{FF2B5EF4-FFF2-40B4-BE49-F238E27FC236}">
                <a16:creationId xmlns:a16="http://schemas.microsoft.com/office/drawing/2014/main" id="{0856EACB-0658-4E1F-9B64-F1B1032EECE0}"/>
              </a:ext>
            </a:extLst>
          </p:cNvPr>
          <p:cNvCxnSpPr>
            <a:cxnSpLocks noChangeAspect="1" noChangeShapeType="1"/>
            <a:stCxn id="0" idx="0"/>
            <a:endCxn id="0" idx="2"/>
          </p:cNvCxnSpPr>
          <p:nvPr/>
        </p:nvCxnSpPr>
        <p:spPr bwMode="auto">
          <a:xfrm rot="5400000" flipH="1" flipV="1">
            <a:off x="6372226" y="3268662"/>
            <a:ext cx="798512" cy="754063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AutoShape 141">
            <a:extLst>
              <a:ext uri="{FF2B5EF4-FFF2-40B4-BE49-F238E27FC236}">
                <a16:creationId xmlns:a16="http://schemas.microsoft.com/office/drawing/2014/main" id="{46484527-6321-423F-A7BB-69BBF20C1A2F}"/>
              </a:ext>
            </a:extLst>
          </p:cNvPr>
          <p:cNvCxnSpPr>
            <a:cxnSpLocks noChangeAspect="1" noChangeShapeType="1"/>
            <a:stCxn id="0" idx="0"/>
            <a:endCxn id="0" idx="2"/>
          </p:cNvCxnSpPr>
          <p:nvPr/>
        </p:nvCxnSpPr>
        <p:spPr bwMode="auto">
          <a:xfrm rot="16200000" flipV="1">
            <a:off x="7191375" y="3203576"/>
            <a:ext cx="803275" cy="889000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ectangle 126">
            <a:extLst>
              <a:ext uri="{FF2B5EF4-FFF2-40B4-BE49-F238E27FC236}">
                <a16:creationId xmlns:a16="http://schemas.microsoft.com/office/drawing/2014/main" id="{49FCAAAF-9A58-4EEB-977F-5B43DD4BC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146" y="5389580"/>
            <a:ext cx="1146210" cy="468312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b="1" dirty="0">
                <a:solidFill>
                  <a:schemeClr val="bg1"/>
                </a:solidFill>
                <a:latin typeface="+mn-lt"/>
                <a:ea typeface="+mn-ea"/>
              </a:rPr>
              <a:t>a1</a:t>
            </a:r>
            <a:r>
              <a:rPr lang="ja-JP" altLang="en-US" b="1" dirty="0">
                <a:solidFill>
                  <a:schemeClr val="bg1"/>
                </a:solidFill>
                <a:latin typeface="+mn-lt"/>
                <a:ea typeface="+mn-ea"/>
              </a:rPr>
              <a:t>チーム</a:t>
            </a:r>
            <a:endParaRPr lang="ja-JP" altLang="ja-JP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55" name="Rectangle 126">
            <a:extLst>
              <a:ext uri="{FF2B5EF4-FFF2-40B4-BE49-F238E27FC236}">
                <a16:creationId xmlns:a16="http://schemas.microsoft.com/office/drawing/2014/main" id="{004E7D50-58AB-4EB5-9122-4ADE1BB12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68" y="5395054"/>
            <a:ext cx="1146210" cy="468312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b="1" dirty="0">
                <a:solidFill>
                  <a:schemeClr val="bg1"/>
                </a:solidFill>
                <a:latin typeface="+mn-lt"/>
                <a:ea typeface="+mn-ea"/>
              </a:rPr>
              <a:t>A3</a:t>
            </a:r>
            <a:r>
              <a:rPr lang="ja-JP" altLang="en-US" b="1" dirty="0">
                <a:solidFill>
                  <a:schemeClr val="bg1"/>
                </a:solidFill>
                <a:latin typeface="+mn-lt"/>
                <a:ea typeface="+mn-ea"/>
              </a:rPr>
              <a:t>チーム</a:t>
            </a:r>
            <a:endParaRPr lang="ja-JP" altLang="ja-JP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cxnSp>
        <p:nvCxnSpPr>
          <p:cNvPr id="156" name="AutoShape 141">
            <a:extLst>
              <a:ext uri="{FF2B5EF4-FFF2-40B4-BE49-F238E27FC236}">
                <a16:creationId xmlns:a16="http://schemas.microsoft.com/office/drawing/2014/main" id="{1F575882-B5DA-4942-92A9-709170609999}"/>
              </a:ext>
            </a:extLst>
          </p:cNvPr>
          <p:cNvCxnSpPr>
            <a:cxnSpLocks noChangeAspect="1" noChangeShapeType="1"/>
            <a:stCxn id="0" idx="0"/>
            <a:endCxn id="0" idx="2"/>
          </p:cNvCxnSpPr>
          <p:nvPr/>
        </p:nvCxnSpPr>
        <p:spPr bwMode="auto">
          <a:xfrm rot="5400000" flipH="1" flipV="1">
            <a:off x="1579563" y="4222750"/>
            <a:ext cx="871538" cy="1462087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AutoShape 141">
            <a:extLst>
              <a:ext uri="{FF2B5EF4-FFF2-40B4-BE49-F238E27FC236}">
                <a16:creationId xmlns:a16="http://schemas.microsoft.com/office/drawing/2014/main" id="{E332A1F5-DA45-4D68-A95C-8855AE07151D}"/>
              </a:ext>
            </a:extLst>
          </p:cNvPr>
          <p:cNvCxnSpPr>
            <a:cxnSpLocks noChangeAspect="1" noChangeShapeType="1"/>
            <a:stCxn id="0" idx="0"/>
            <a:endCxn id="0" idx="2"/>
          </p:cNvCxnSpPr>
          <p:nvPr/>
        </p:nvCxnSpPr>
        <p:spPr bwMode="auto">
          <a:xfrm rot="16200000" flipV="1">
            <a:off x="3007519" y="4256881"/>
            <a:ext cx="876300" cy="1398588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Rectangle 126">
            <a:extLst>
              <a:ext uri="{FF2B5EF4-FFF2-40B4-BE49-F238E27FC236}">
                <a16:creationId xmlns:a16="http://schemas.microsoft.com/office/drawing/2014/main" id="{E628596B-4A0B-41F5-AF3E-12445B14B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7616" y="5395054"/>
            <a:ext cx="1146210" cy="468312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b="1" dirty="0">
                <a:solidFill>
                  <a:schemeClr val="bg1"/>
                </a:solidFill>
                <a:latin typeface="+mn-lt"/>
                <a:ea typeface="+mn-ea"/>
              </a:rPr>
              <a:t>a2</a:t>
            </a:r>
            <a:r>
              <a:rPr lang="ja-JP" altLang="en-US" b="1" dirty="0">
                <a:solidFill>
                  <a:schemeClr val="bg1"/>
                </a:solidFill>
                <a:latin typeface="+mn-lt"/>
                <a:ea typeface="+mn-ea"/>
              </a:rPr>
              <a:t>チーム</a:t>
            </a:r>
            <a:endParaRPr lang="ja-JP" altLang="ja-JP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cxnSp>
        <p:nvCxnSpPr>
          <p:cNvPr id="161" name="AutoShape 138">
            <a:extLst>
              <a:ext uri="{FF2B5EF4-FFF2-40B4-BE49-F238E27FC236}">
                <a16:creationId xmlns:a16="http://schemas.microsoft.com/office/drawing/2014/main" id="{50793C67-D275-4344-B044-9AC075190F54}"/>
              </a:ext>
            </a:extLst>
          </p:cNvPr>
          <p:cNvCxnSpPr>
            <a:cxnSpLocks noChangeAspect="1" noChangeShapeType="1"/>
            <a:stCxn id="0" idx="2"/>
            <a:endCxn id="0" idx="0"/>
          </p:cNvCxnSpPr>
          <p:nvPr/>
        </p:nvCxnSpPr>
        <p:spPr bwMode="auto">
          <a:xfrm rot="5400000">
            <a:off x="2305050" y="4953000"/>
            <a:ext cx="876300" cy="635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図形 167">
            <a:extLst>
              <a:ext uri="{FF2B5EF4-FFF2-40B4-BE49-F238E27FC236}">
                <a16:creationId xmlns:a16="http://schemas.microsoft.com/office/drawing/2014/main" id="{321B6B99-8C97-499B-8FCE-65FD2F3E947A}"/>
              </a:ext>
            </a:extLst>
          </p:cNvPr>
          <p:cNvCxnSpPr>
            <a:stCxn id="0" idx="2"/>
            <a:endCxn id="0" idx="1"/>
          </p:cNvCxnSpPr>
          <p:nvPr/>
        </p:nvCxnSpPr>
        <p:spPr>
          <a:xfrm rot="16200000" flipH="1">
            <a:off x="5329238" y="814388"/>
            <a:ext cx="236537" cy="1957387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20E59F9C-D058-4BEC-A21E-76E9803325C3}"/>
              </a:ext>
            </a:extLst>
          </p:cNvPr>
          <p:cNvSpPr/>
          <p:nvPr/>
        </p:nvSpPr>
        <p:spPr>
          <a:xfrm>
            <a:off x="0" y="6357958"/>
            <a:ext cx="9144000" cy="500042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DD3E1B89-905F-40BB-9797-884534E76B79}"/>
              </a:ext>
            </a:extLst>
          </p:cNvPr>
          <p:cNvSpPr/>
          <p:nvPr/>
        </p:nvSpPr>
        <p:spPr>
          <a:xfrm>
            <a:off x="-32" y="470169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17" name="正方形/長方形 216">
            <a:extLst>
              <a:ext uri="{FF2B5EF4-FFF2-40B4-BE49-F238E27FC236}">
                <a16:creationId xmlns:a16="http://schemas.microsoft.com/office/drawing/2014/main" id="{B0AA2143-3602-473D-9F72-91C846A8FD80}"/>
              </a:ext>
            </a:extLst>
          </p:cNvPr>
          <p:cNvSpPr/>
          <p:nvPr/>
        </p:nvSpPr>
        <p:spPr>
          <a:xfrm>
            <a:off x="5286375" y="5103813"/>
            <a:ext cx="3643313" cy="1000125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コメント欄</a:t>
            </a:r>
          </a:p>
        </p:txBody>
      </p:sp>
      <p:sp>
        <p:nvSpPr>
          <p:cNvPr id="2108" name="テキスト ボックス 29">
            <a:extLst>
              <a:ext uri="{FF2B5EF4-FFF2-40B4-BE49-F238E27FC236}">
                <a16:creationId xmlns:a16="http://schemas.microsoft.com/office/drawing/2014/main" id="{1A63B962-2FF1-4C72-B33C-D9FF728F4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11128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b="1">
                <a:latin typeface="Calibri" panose="020F0502020204030204" pitchFamily="34" charset="0"/>
              </a:rPr>
              <a:t>組織図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28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大きな組織、複雑な組織におススメの組織図のテンプレートです。企画書・提案書にご利用ください。</dc:description>
  <cp:revision>2</cp:revision>
  <dcterms:created xsi:type="dcterms:W3CDTF">2009-02-20T09:16:29Z</dcterms:created>
  <dcterms:modified xsi:type="dcterms:W3CDTF">2021-08-07T09:24:46Z</dcterms:modified>
</cp:coreProperties>
</file>