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F40D663-5011-46EF-B5AC-A13A491764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B21180A-3B68-4E85-927C-E4D35B138E2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069552-77EB-4E53-94D1-AD30A4D5161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C7CC992-2C64-45F5-BAE1-0B7E34309B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0882AFA-2542-4243-B27B-DEBED12CFB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A21FCA-9A19-4BB4-915A-11F82C77E8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967C393-4AA7-4695-BBBF-82A3C093AE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A772363-4058-49B6-85D4-E0F0371BDDB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116D201-9F4C-4641-9FBC-FC5475B879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E1DECD5-0A25-40DF-BFC7-7D1594C7C3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6C3044D3-5127-4593-A40C-65475E4747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3B4EF53-0059-47A9-9277-E676F03CA87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58D95A-74E1-4BFE-B1A2-BACCC2A68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3C8C0-8370-463F-AEC5-C8BD9A14910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7115B2-0C84-40B8-A3B7-32B25FD14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0D29AE-F824-442A-BA56-B145892E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E091B-4181-4E16-A5CB-2DB3A885BB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156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3C3851-5624-4A75-A0BA-7C304FC16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B398-8588-484E-B1FD-029FD7B4FE1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A2F6CB-87DC-4A85-A964-56690ACB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4A4C86-FDC2-4D07-B4A3-8F23572FF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8E522-148D-4B63-8C8F-0A21BC0F0C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045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36F367-AB2F-424C-AA32-4C448FC93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2C7B7-9FE4-41FB-BC4E-3A084E22904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C1D0F24-C3BF-45BA-B5DD-1819E6078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C737EE-C46C-4ADE-8A73-91E2B2997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991F8-492A-44C7-BE82-BF4B215F4E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874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6A690F-32E7-4327-9556-0DC72C501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33DE4-6261-44FB-81C1-78B0B5CC113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8E09AC9-5852-4409-9DA1-3429A6BC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4EF4BED-AE7A-4514-A052-74F69D81A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881EE-5EFE-4CB6-B87E-E233AB7242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033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C0991D-2582-4AB8-B215-9762E25AD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9742B-A435-4514-90FE-15B39B58A6C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9D18E3-BFA2-4C4F-83B0-84038F446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3462B9-8DD3-448B-B620-988610C14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49BD3-8460-4AFD-ABA1-E6C7EFF423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14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2DD6009-534F-4DA9-8128-EF597544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8A8EE-BC1A-4E39-9683-C45FF79C594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2262DAA-AE50-498A-A3F6-24ACABB3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725C409-22B7-4DAF-9B69-6F54788EB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4805A-BC51-4D13-B877-BCE814FEB0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986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CFB5C70-93B1-4C27-A885-79F49AC36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BFB0E-0EB5-42B4-A6A2-2676B704378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6A0ED042-8ECC-4BFF-A475-1A85544D1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5ACB1C0-9864-430F-95A5-886539C04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CCB02-3317-443F-80AE-2760AF6D7B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0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8B95425-F936-4F61-AFE3-DD68C781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16475-F3B2-470A-AE2B-3CB09D5E968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4B34C93-1300-4179-A5C7-B4688CFE5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191655C-E1D9-40CC-8089-343AF90C2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BA59F-991C-4E98-9ED8-B14CD729C7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21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CD78F91-19B8-4FDC-91B9-5937CDF7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C1EC1-0D6D-449B-8A72-E1BE3498B1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770CECF-71D7-4149-AD41-850E9ED7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CA1C664-9FEF-4188-96D9-044B4D285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A6E6B-1789-4CD0-9FA3-6458ED4D41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1333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EBBFE18-2F58-4409-9874-E5622EEA0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19F77-1140-4E42-84E7-96D647DB81F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FFD1A7F-89F6-48C1-BC2F-5937AFC0A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50D2905-93D8-4041-B0FF-B01A52844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7817C-3110-46A3-B9D4-76E9F1841F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516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17F736E-C209-42CA-BEB9-22DCEDF39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BCFB-E7BE-4657-9C2F-B2E859FB380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086B997-1B3C-4E71-A25E-695BB23B4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380FA28-537E-4B7F-8004-FB420967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76414-619E-47D1-9D33-1E3B701541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064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A5132EF-2B70-4FED-A3A8-4F0CBC6A105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C906A05-D0E0-468D-AFCA-01B5EEBCC1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D65C81C-EEBA-4D21-814C-2CABCC063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41FAA5A-24DB-4F0C-B6A4-93BA991D4E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675EC1-3C04-43C9-97C1-EB5A6639F3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D275372-FAC3-4F2C-A6E9-18297EF5D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D4B57BB-BE51-41CC-A6C3-BCE6A690D64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6">
            <a:extLst>
              <a:ext uri="{FF2B5EF4-FFF2-40B4-BE49-F238E27FC236}">
                <a16:creationId xmlns:a16="http://schemas.microsoft.com/office/drawing/2014/main" id="{13FA1082-66B1-40A1-93AF-891990A4F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322" y="857232"/>
            <a:ext cx="2062372" cy="81757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トップ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E3ED2F9E-5381-483F-937A-3146971E7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118" y="2619652"/>
            <a:ext cx="1704906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C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5" name="AutoShape 115">
            <a:extLst>
              <a:ext uri="{FF2B5EF4-FFF2-40B4-BE49-F238E27FC236}">
                <a16:creationId xmlns:a16="http://schemas.microsoft.com/office/drawing/2014/main" id="{BA99372B-3DD8-4388-B89E-8FB1052451D6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336382" y="807244"/>
            <a:ext cx="944562" cy="2679700"/>
          </a:xfrm>
          <a:prstGeom prst="bentConnector3">
            <a:avLst>
              <a:gd name="adj1" fmla="val 71995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25">
            <a:extLst>
              <a:ext uri="{FF2B5EF4-FFF2-40B4-BE49-F238E27FC236}">
                <a16:creationId xmlns:a16="http://schemas.microsoft.com/office/drawing/2014/main" id="{46615B19-CFE8-402A-92D4-5AB57A6C6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068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A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6" name="Rectangle 126">
            <a:extLst>
              <a:ext uri="{FF2B5EF4-FFF2-40B4-BE49-F238E27FC236}">
                <a16:creationId xmlns:a16="http://schemas.microsoft.com/office/drawing/2014/main" id="{FE77C546-FA60-44B9-B80B-F7A124642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94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0" name="Rectangle 130">
            <a:extLst>
              <a:ext uri="{FF2B5EF4-FFF2-40B4-BE49-F238E27FC236}">
                <a16:creationId xmlns:a16="http://schemas.microsoft.com/office/drawing/2014/main" id="{42DE1273-C3B1-41A9-8CDE-9142262E9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594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B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61" name="AutoShape 141">
            <a:extLst>
              <a:ext uri="{FF2B5EF4-FFF2-40B4-BE49-F238E27FC236}">
                <a16:creationId xmlns:a16="http://schemas.microsoft.com/office/drawing/2014/main" id="{C2EFA331-34F3-4FE9-857B-9DE7D2AFBB7C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100932" y="3245644"/>
            <a:ext cx="801687" cy="7969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AutoShape 145">
            <a:extLst>
              <a:ext uri="{FF2B5EF4-FFF2-40B4-BE49-F238E27FC236}">
                <a16:creationId xmlns:a16="http://schemas.microsoft.com/office/drawing/2014/main" id="{FBDD6BE3-88DF-4D1A-8A53-7A4D24E12A2B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713832" y="861219"/>
            <a:ext cx="941387" cy="2568575"/>
          </a:xfrm>
          <a:prstGeom prst="bentConnector3">
            <a:avLst>
              <a:gd name="adj1" fmla="val 72079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AutoShape 146">
            <a:extLst>
              <a:ext uri="{FF2B5EF4-FFF2-40B4-BE49-F238E27FC236}">
                <a16:creationId xmlns:a16="http://schemas.microsoft.com/office/drawing/2014/main" id="{14BFC0FF-4DAE-45C5-896E-6B1E68DDBFC9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998119" y="2145507"/>
            <a:ext cx="941387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126">
            <a:extLst>
              <a:ext uri="{FF2B5EF4-FFF2-40B4-BE49-F238E27FC236}">
                <a16:creationId xmlns:a16="http://schemas.microsoft.com/office/drawing/2014/main" id="{99FA5547-C9E8-497A-BC32-228B538FC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468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74" name="AutoShape 141">
            <a:extLst>
              <a:ext uri="{FF2B5EF4-FFF2-40B4-BE49-F238E27FC236}">
                <a16:creationId xmlns:a16="http://schemas.microsoft.com/office/drawing/2014/main" id="{B764024C-11A1-4E16-B393-829BA60BA4E1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1920082" y="3223419"/>
            <a:ext cx="806450" cy="8461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26">
            <a:extLst>
              <a:ext uri="{FF2B5EF4-FFF2-40B4-BE49-F238E27FC236}">
                <a16:creationId xmlns:a16="http://schemas.microsoft.com/office/drawing/2014/main" id="{EEE06AA9-B108-4B45-ACAA-0A1842AD1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96" y="4032258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B1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24" name="AutoShape 138">
            <a:extLst>
              <a:ext uri="{FF2B5EF4-FFF2-40B4-BE49-F238E27FC236}">
                <a16:creationId xmlns:a16="http://schemas.microsoft.com/office/drawing/2014/main" id="{5AD6E575-3AFE-4C34-B6A6-4D837BAF4395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16200000" flipH="1">
            <a:off x="4077494" y="3634582"/>
            <a:ext cx="788987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88">
            <a:extLst>
              <a:ext uri="{FF2B5EF4-FFF2-40B4-BE49-F238E27FC236}">
                <a16:creationId xmlns:a16="http://schemas.microsoft.com/office/drawing/2014/main" id="{265AFE8E-E8ED-46AA-A0CA-065E0B223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186" y="1660949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D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4" name="Rectangle 126">
            <a:extLst>
              <a:ext uri="{FF2B5EF4-FFF2-40B4-BE49-F238E27FC236}">
                <a16:creationId xmlns:a16="http://schemas.microsoft.com/office/drawing/2014/main" id="{FDF88983-E5A2-479C-8B80-209427D7F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8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7" name="Rectangle 126">
            <a:extLst>
              <a:ext uri="{FF2B5EF4-FFF2-40B4-BE49-F238E27FC236}">
                <a16:creationId xmlns:a16="http://schemas.microsoft.com/office/drawing/2014/main" id="{A79A6FAE-244C-411F-974C-6DD547AFD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082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42" name="AutoShape 141">
            <a:extLst>
              <a:ext uri="{FF2B5EF4-FFF2-40B4-BE49-F238E27FC236}">
                <a16:creationId xmlns:a16="http://schemas.microsoft.com/office/drawing/2014/main" id="{0856EACB-0658-4E1F-9B64-F1B1032EECE0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6372226" y="3268662"/>
            <a:ext cx="798512" cy="75406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AutoShape 141">
            <a:extLst>
              <a:ext uri="{FF2B5EF4-FFF2-40B4-BE49-F238E27FC236}">
                <a16:creationId xmlns:a16="http://schemas.microsoft.com/office/drawing/2014/main" id="{46484527-6321-423F-A7BB-69BBF20C1A2F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7191375" y="3203576"/>
            <a:ext cx="803275" cy="889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26">
            <a:extLst>
              <a:ext uri="{FF2B5EF4-FFF2-40B4-BE49-F238E27FC236}">
                <a16:creationId xmlns:a16="http://schemas.microsoft.com/office/drawing/2014/main" id="{49FCAAAF-9A58-4EEB-977F-5B43DD4BC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146" y="5389580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55" name="Rectangle 126">
            <a:extLst>
              <a:ext uri="{FF2B5EF4-FFF2-40B4-BE49-F238E27FC236}">
                <a16:creationId xmlns:a16="http://schemas.microsoft.com/office/drawing/2014/main" id="{004E7D50-58AB-4EB5-9122-4ADE1BB12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68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A3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56" name="AutoShape 141">
            <a:extLst>
              <a:ext uri="{FF2B5EF4-FFF2-40B4-BE49-F238E27FC236}">
                <a16:creationId xmlns:a16="http://schemas.microsoft.com/office/drawing/2014/main" id="{1F575882-B5DA-4942-92A9-709170609999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579563" y="4222750"/>
            <a:ext cx="871538" cy="14620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AutoShape 141">
            <a:extLst>
              <a:ext uri="{FF2B5EF4-FFF2-40B4-BE49-F238E27FC236}">
                <a16:creationId xmlns:a16="http://schemas.microsoft.com/office/drawing/2014/main" id="{E332A1F5-DA45-4D68-A95C-8855AE07151D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3007519" y="4256881"/>
            <a:ext cx="876300" cy="139858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26">
            <a:extLst>
              <a:ext uri="{FF2B5EF4-FFF2-40B4-BE49-F238E27FC236}">
                <a16:creationId xmlns:a16="http://schemas.microsoft.com/office/drawing/2014/main" id="{E628596B-4A0B-41F5-AF3E-12445B14B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616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61" name="AutoShape 138">
            <a:extLst>
              <a:ext uri="{FF2B5EF4-FFF2-40B4-BE49-F238E27FC236}">
                <a16:creationId xmlns:a16="http://schemas.microsoft.com/office/drawing/2014/main" id="{50793C67-D275-4344-B044-9AC075190F54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2305050" y="4953000"/>
            <a:ext cx="876300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図形 167">
            <a:extLst>
              <a:ext uri="{FF2B5EF4-FFF2-40B4-BE49-F238E27FC236}">
                <a16:creationId xmlns:a16="http://schemas.microsoft.com/office/drawing/2014/main" id="{321B6B99-8C97-499B-8FCE-65FD2F3E947A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329238" y="814388"/>
            <a:ext cx="236537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0E59F9C-D058-4BEC-A21E-76E9803325C3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D3E1B89-905F-40BB-9797-884534E76B79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B0AA2143-3602-473D-9F72-91C846A8FD80}"/>
              </a:ext>
            </a:extLst>
          </p:cNvPr>
          <p:cNvSpPr/>
          <p:nvPr/>
        </p:nvSpPr>
        <p:spPr>
          <a:xfrm>
            <a:off x="5286375" y="5103813"/>
            <a:ext cx="3643313" cy="100012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108" name="テキスト ボックス 29">
            <a:extLst>
              <a:ext uri="{FF2B5EF4-FFF2-40B4-BE49-F238E27FC236}">
                <a16:creationId xmlns:a16="http://schemas.microsoft.com/office/drawing/2014/main" id="{1A63B962-2FF1-4C72-B33C-D9FF728F4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大きな組織、複雑な組織におススメの組織図のテンプレートです。企画書・提案書にご利用ください。</dc:description>
  <cp:revision>2</cp:revision>
  <dcterms:created xsi:type="dcterms:W3CDTF">2009-02-20T09:16:29Z</dcterms:created>
  <dcterms:modified xsi:type="dcterms:W3CDTF">2021-08-07T09:24:46Z</dcterms:modified>
</cp:coreProperties>
</file>