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43252D2D-5CD6-4208-BE98-8FB2490D85C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C66341D1-FF5A-41CE-87C0-E7509B422E8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59F2C83-C434-4095-980A-127A7E3F4E9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540755F4-DB70-4876-9D30-810B40A22BF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C7D7FA25-AE20-4BE1-8437-6C4C3D783C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9CB7224D-C810-4FF6-8D83-30DEF019216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F1EA47EB-FCC8-4905-BF73-33A278FFFD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A8141E6F-7D59-4609-89CD-211EBE88118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08E5004C-EE81-49DD-8D13-9A782BD1A18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AC95B358-C724-454E-B1BB-59802C656D0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0244" name="スライド番号プレースホルダ 3">
            <a:extLst>
              <a:ext uri="{FF2B5EF4-FFF2-40B4-BE49-F238E27FC236}">
                <a16:creationId xmlns:a16="http://schemas.microsoft.com/office/drawing/2014/main" id="{BDD0DD7E-9E5A-4457-A06D-5ECCE61427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58694D25-F3AD-4903-812B-6C4634E0E028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D404EA7-7724-45AD-8BA3-4058E651C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41717-995A-483C-870B-112748E8CBE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88C7D36-4667-4979-8037-7482B7742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93B5E91-12F0-4AB5-89A1-965D4A4BF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150ED7-FF27-44F5-90E0-DDB59FEC138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18261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427F584-FF15-43D2-BC43-1098075DB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981751-F108-4077-99A2-6A05B917BCA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427AEBA-EE32-4B5B-B169-64F56E99C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4E7FBE7-DC48-4F29-955C-EFEB66454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698657-E567-44A0-94F0-0B3B4FCBFF7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02220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E3D05F3-7845-474D-BC5E-A175C9D6C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04FE5-91AC-4C20-9A50-F62E4B2DF3C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AA1EAEE-F293-4AD6-A7CB-38C505626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B6872C8-5187-46BE-B037-F3C8AF3B3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52E23A-8BC2-4DA4-873D-8E3F0BB76DE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42659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087D30D-9005-426E-9836-12048D831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5700F-2646-4E59-B84E-2854658CF22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76454C6-7573-44BA-B799-8B3A71819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8AA5D98-22BA-4256-A957-276111B1B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744EAF-060D-4160-85AA-CEB3B7A9220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99364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2E39E00-F3DC-49A1-9287-4E42D27E2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EEB1C5-50CF-46DF-8A8E-B885F78C877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0D7C57A-92B9-4BF6-9A71-AB071FB1A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B7592F7-6E9F-4F8D-86EA-56462DC33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66E39D-4707-4F09-904E-611F5D15395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14265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93DC0DE-57AE-48F0-9897-C2C9B1F91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52743F-5938-40D8-A476-64329FB30C1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8D40DDC-BD7A-473A-86C6-38E60B3D2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B44B8A4-C47E-4D84-B053-1B8FA328A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133502-5A86-4DB0-8F33-B054187DED7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17397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F855096B-8A09-48EC-9714-35B4BB0A5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B0464-D8AD-47F4-B26E-FE6AD800BC6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00696BAF-BB6E-4428-9442-1A0528CD8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4A530141-70E7-4B7E-9C9F-8890C2883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6DEE9F-BA77-405A-BA3F-FA5ED6F1ACE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5609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FEE51E8F-C6FC-4567-91C9-453F93EC2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13530-C322-49BD-A3CB-A743172665A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AFDB1732-5AEB-4EA5-86AE-E99BE3A79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0712712D-1EF2-4A06-A036-44711DFDB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ADA110-7626-409E-9A20-D97876D7E53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71623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CEF3FBB7-E729-4E8B-B7D1-25FAF3255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4E25F6-A0C4-487A-A645-888C31553CA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5981C1A2-F6C0-4EA9-9536-675767CC3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FC275873-CC6B-4FBB-BE76-3C752E5E5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AD2BC-4ED9-48E8-8549-FA7E1A02A9D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45566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0F90634-E4B9-4457-85D7-076C5DFA9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10FDD-B33E-4512-9D98-BFB6F4E3EA2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C2DA37C-E675-4355-AABC-70BE94BBC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DF32C7F-0BD6-43DB-A69E-96767868D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2E9B07-86C1-40EA-A610-A9D7C54C9A4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29378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5D6D72D-382B-4DDC-9BAB-95A84B485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AE87E-4B6B-4E8B-A2E5-030DC969956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5D4732E2-4D83-412A-A9B8-5BD09C142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5ED957F0-A1D2-4D10-90AA-4A5A28F45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DB0F51-ACF5-4928-B21D-0F8C4B74FFF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75885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A1CE0BBA-8865-49F2-8BB7-30D0F535925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6385E93F-3EB4-4D0B-B289-F483917FDD5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FCA23DA-96C5-47AB-8047-21189830E9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C7EC093-BC20-4E4E-AE30-D6209B71D76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A9E2D2F-A329-4DFC-918F-92AC0B3751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272B6FC-B480-4FB8-B6F3-C06E1E5FAE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2ADEF7D-8B6F-43E3-903A-C31DC5BEA6F2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6">
            <a:extLst>
              <a:ext uri="{FF2B5EF4-FFF2-40B4-BE49-F238E27FC236}">
                <a16:creationId xmlns:a16="http://schemas.microsoft.com/office/drawing/2014/main" id="{D61B4C55-5FE7-4EB2-A368-6E636391D3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322" y="857232"/>
            <a:ext cx="2062372" cy="81757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トップ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8" name="Rectangle 88">
            <a:extLst>
              <a:ext uri="{FF2B5EF4-FFF2-40B4-BE49-F238E27FC236}">
                <a16:creationId xmlns:a16="http://schemas.microsoft.com/office/drawing/2014/main" id="{6C71E84E-CE0E-4B32-8CCA-3C1672D58E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6118" y="2619652"/>
            <a:ext cx="1704906" cy="62678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sz="2000" b="1" dirty="0">
                <a:solidFill>
                  <a:schemeClr val="bg1"/>
                </a:solidFill>
                <a:latin typeface="+mn-lt"/>
                <a:ea typeface="+mn-ea"/>
              </a:rPr>
              <a:t>C</a:t>
            </a: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事業部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35" name="AutoShape 115">
            <a:extLst>
              <a:ext uri="{FF2B5EF4-FFF2-40B4-BE49-F238E27FC236}">
                <a16:creationId xmlns:a16="http://schemas.microsoft.com/office/drawing/2014/main" id="{E9EDB3FC-FDF7-4AF5-A176-091108EB7A85}"/>
              </a:ext>
            </a:extLst>
          </p:cNvPr>
          <p:cNvCxnSpPr>
            <a:cxnSpLocks noChangeShapeType="1"/>
            <a:stCxn id="0" idx="2"/>
            <a:endCxn id="0" idx="0"/>
          </p:cNvCxnSpPr>
          <p:nvPr/>
        </p:nvCxnSpPr>
        <p:spPr bwMode="auto">
          <a:xfrm rot="16200000" flipH="1">
            <a:off x="5336382" y="807244"/>
            <a:ext cx="944562" cy="2679700"/>
          </a:xfrm>
          <a:prstGeom prst="bentConnector3">
            <a:avLst>
              <a:gd name="adj1" fmla="val 71995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125">
            <a:extLst>
              <a:ext uri="{FF2B5EF4-FFF2-40B4-BE49-F238E27FC236}">
                <a16:creationId xmlns:a16="http://schemas.microsoft.com/office/drawing/2014/main" id="{5BF786F5-1728-409A-BDF0-0AEE709147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8068" y="2616057"/>
            <a:ext cx="1704908" cy="62678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sz="2000" b="1" dirty="0">
                <a:solidFill>
                  <a:schemeClr val="bg1"/>
                </a:solidFill>
                <a:latin typeface="+mn-lt"/>
                <a:ea typeface="+mn-ea"/>
              </a:rPr>
              <a:t>A</a:t>
            </a: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事業部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46" name="Rectangle 126">
            <a:extLst>
              <a:ext uri="{FF2B5EF4-FFF2-40B4-BE49-F238E27FC236}">
                <a16:creationId xmlns:a16="http://schemas.microsoft.com/office/drawing/2014/main" id="{347E8C6E-5A07-47A2-AC11-9B3E8FB859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394" y="4044232"/>
            <a:ext cx="1357322" cy="4683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bg1"/>
                </a:solidFill>
                <a:latin typeface="+mn-lt"/>
                <a:ea typeface="+mn-ea"/>
              </a:rPr>
              <a:t>A1</a:t>
            </a:r>
            <a:r>
              <a:rPr lang="ja-JP" altLang="en-US" b="1" dirty="0">
                <a:solidFill>
                  <a:schemeClr val="bg1"/>
                </a:solidFill>
                <a:latin typeface="+mn-lt"/>
                <a:ea typeface="+mn-ea"/>
              </a:rPr>
              <a:t>グループ</a:t>
            </a:r>
            <a:endParaRPr lang="ja-JP" altLang="ja-JP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50" name="Rectangle 130">
            <a:extLst>
              <a:ext uri="{FF2B5EF4-FFF2-40B4-BE49-F238E27FC236}">
                <a16:creationId xmlns:a16="http://schemas.microsoft.com/office/drawing/2014/main" id="{50A759DC-56FB-41AF-92C5-E5FE363047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5594" y="2616057"/>
            <a:ext cx="1704908" cy="62678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sz="2000" b="1" dirty="0">
                <a:solidFill>
                  <a:schemeClr val="bg1"/>
                </a:solidFill>
                <a:latin typeface="+mn-lt"/>
                <a:ea typeface="+mn-ea"/>
              </a:rPr>
              <a:t>B</a:t>
            </a: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事業部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61" name="AutoShape 141">
            <a:extLst>
              <a:ext uri="{FF2B5EF4-FFF2-40B4-BE49-F238E27FC236}">
                <a16:creationId xmlns:a16="http://schemas.microsoft.com/office/drawing/2014/main" id="{1C62ED1A-86F4-4A37-980F-86E409517633}"/>
              </a:ext>
            </a:extLst>
          </p:cNvPr>
          <p:cNvCxnSpPr>
            <a:cxnSpLocks noChangeAspect="1" noChangeShapeType="1"/>
            <a:stCxn id="0" idx="0"/>
            <a:endCxn id="0" idx="2"/>
          </p:cNvCxnSpPr>
          <p:nvPr/>
        </p:nvCxnSpPr>
        <p:spPr bwMode="auto">
          <a:xfrm rot="5400000" flipH="1" flipV="1">
            <a:off x="1100932" y="3245644"/>
            <a:ext cx="801687" cy="796925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AutoShape 145">
            <a:extLst>
              <a:ext uri="{FF2B5EF4-FFF2-40B4-BE49-F238E27FC236}">
                <a16:creationId xmlns:a16="http://schemas.microsoft.com/office/drawing/2014/main" id="{74EC7ABB-6AA0-418B-B8DE-306C7B7A527D}"/>
              </a:ext>
            </a:extLst>
          </p:cNvPr>
          <p:cNvCxnSpPr>
            <a:cxnSpLocks noChangeShapeType="1"/>
            <a:stCxn id="0" idx="2"/>
            <a:endCxn id="0" idx="0"/>
          </p:cNvCxnSpPr>
          <p:nvPr/>
        </p:nvCxnSpPr>
        <p:spPr bwMode="auto">
          <a:xfrm rot="5400000">
            <a:off x="2713832" y="861219"/>
            <a:ext cx="941387" cy="2568575"/>
          </a:xfrm>
          <a:prstGeom prst="bentConnector3">
            <a:avLst>
              <a:gd name="adj1" fmla="val 72079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AutoShape 146">
            <a:extLst>
              <a:ext uri="{FF2B5EF4-FFF2-40B4-BE49-F238E27FC236}">
                <a16:creationId xmlns:a16="http://schemas.microsoft.com/office/drawing/2014/main" id="{70DC0AFF-234D-4EE5-8FA2-FE7F3FA2108A}"/>
              </a:ext>
            </a:extLst>
          </p:cNvPr>
          <p:cNvCxnSpPr>
            <a:cxnSpLocks noChangeShapeType="1"/>
            <a:stCxn id="0" idx="2"/>
            <a:endCxn id="0" idx="0"/>
          </p:cNvCxnSpPr>
          <p:nvPr/>
        </p:nvCxnSpPr>
        <p:spPr bwMode="auto">
          <a:xfrm rot="5400000">
            <a:off x="3998119" y="2145507"/>
            <a:ext cx="941387" cy="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ctangle 126">
            <a:extLst>
              <a:ext uri="{FF2B5EF4-FFF2-40B4-BE49-F238E27FC236}">
                <a16:creationId xmlns:a16="http://schemas.microsoft.com/office/drawing/2014/main" id="{D708D679-A54E-46D9-82BD-6371DB8498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8468" y="4049706"/>
            <a:ext cx="1357322" cy="4683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bg1"/>
                </a:solidFill>
                <a:latin typeface="+mn-lt"/>
                <a:ea typeface="+mn-ea"/>
              </a:rPr>
              <a:t>A2</a:t>
            </a:r>
            <a:r>
              <a:rPr lang="ja-JP" altLang="en-US" b="1" dirty="0">
                <a:solidFill>
                  <a:schemeClr val="bg1"/>
                </a:solidFill>
                <a:latin typeface="+mn-lt"/>
                <a:ea typeface="+mn-ea"/>
              </a:rPr>
              <a:t>グループ</a:t>
            </a:r>
            <a:endParaRPr lang="ja-JP" altLang="ja-JP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74" name="AutoShape 141">
            <a:extLst>
              <a:ext uri="{FF2B5EF4-FFF2-40B4-BE49-F238E27FC236}">
                <a16:creationId xmlns:a16="http://schemas.microsoft.com/office/drawing/2014/main" id="{34FB8B01-CF4B-4DAD-AA16-2A06CC308325}"/>
              </a:ext>
            </a:extLst>
          </p:cNvPr>
          <p:cNvCxnSpPr>
            <a:cxnSpLocks noChangeAspect="1" noChangeShapeType="1"/>
            <a:stCxn id="0" idx="0"/>
            <a:endCxn id="0" idx="2"/>
          </p:cNvCxnSpPr>
          <p:nvPr/>
        </p:nvCxnSpPr>
        <p:spPr bwMode="auto">
          <a:xfrm rot="16200000" flipV="1">
            <a:off x="1920082" y="3223419"/>
            <a:ext cx="806450" cy="846137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Rectangle 126">
            <a:extLst>
              <a:ext uri="{FF2B5EF4-FFF2-40B4-BE49-F238E27FC236}">
                <a16:creationId xmlns:a16="http://schemas.microsoft.com/office/drawing/2014/main" id="{DA564229-762D-4DFA-B9B8-E31FB1F8B0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5796" y="4032258"/>
            <a:ext cx="1357322" cy="4683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bg1"/>
                </a:solidFill>
                <a:latin typeface="+mn-lt"/>
                <a:ea typeface="+mn-ea"/>
              </a:rPr>
              <a:t>B1</a:t>
            </a:r>
            <a:r>
              <a:rPr lang="ja-JP" altLang="en-US" b="1" dirty="0">
                <a:solidFill>
                  <a:schemeClr val="bg1"/>
                </a:solidFill>
                <a:latin typeface="+mn-lt"/>
                <a:ea typeface="+mn-ea"/>
              </a:rPr>
              <a:t>グループ</a:t>
            </a:r>
            <a:endParaRPr lang="ja-JP" altLang="ja-JP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124" name="AutoShape 138">
            <a:extLst>
              <a:ext uri="{FF2B5EF4-FFF2-40B4-BE49-F238E27FC236}">
                <a16:creationId xmlns:a16="http://schemas.microsoft.com/office/drawing/2014/main" id="{2A047540-9922-4A43-A9B8-1911F1B81A05}"/>
              </a:ext>
            </a:extLst>
          </p:cNvPr>
          <p:cNvCxnSpPr>
            <a:cxnSpLocks noChangeAspect="1" noChangeShapeType="1"/>
            <a:stCxn id="0" idx="2"/>
            <a:endCxn id="0" idx="0"/>
          </p:cNvCxnSpPr>
          <p:nvPr/>
        </p:nvCxnSpPr>
        <p:spPr bwMode="auto">
          <a:xfrm rot="16200000" flipH="1">
            <a:off x="4077494" y="3634582"/>
            <a:ext cx="788987" cy="635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Rectangle 88">
            <a:extLst>
              <a:ext uri="{FF2B5EF4-FFF2-40B4-BE49-F238E27FC236}">
                <a16:creationId xmlns:a16="http://schemas.microsoft.com/office/drawing/2014/main" id="{29ABD5E3-5510-415D-AD9A-D4E7C9A965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6186" y="1660949"/>
            <a:ext cx="1503400" cy="50006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sz="2000" b="1" dirty="0">
                <a:solidFill>
                  <a:schemeClr val="bg1"/>
                </a:solidFill>
                <a:latin typeface="+mn-lt"/>
                <a:ea typeface="+mn-ea"/>
              </a:rPr>
              <a:t>D</a:t>
            </a: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室</a:t>
            </a:r>
            <a:endParaRPr lang="en-US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134" name="Rectangle 126">
            <a:extLst>
              <a:ext uri="{FF2B5EF4-FFF2-40B4-BE49-F238E27FC236}">
                <a16:creationId xmlns:a16="http://schemas.microsoft.com/office/drawing/2014/main" id="{ED4DEF89-0793-473A-9063-A0BE127202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8" y="4044232"/>
            <a:ext cx="1357322" cy="4683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bg1"/>
                </a:solidFill>
                <a:latin typeface="+mn-lt"/>
                <a:ea typeface="+mn-ea"/>
              </a:rPr>
              <a:t>C1</a:t>
            </a:r>
            <a:r>
              <a:rPr lang="ja-JP" altLang="en-US" b="1" dirty="0">
                <a:solidFill>
                  <a:schemeClr val="bg1"/>
                </a:solidFill>
                <a:latin typeface="+mn-lt"/>
                <a:ea typeface="+mn-ea"/>
              </a:rPr>
              <a:t>グループ</a:t>
            </a:r>
            <a:endParaRPr lang="ja-JP" altLang="ja-JP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137" name="Rectangle 126">
            <a:extLst>
              <a:ext uri="{FF2B5EF4-FFF2-40B4-BE49-F238E27FC236}">
                <a16:creationId xmlns:a16="http://schemas.microsoft.com/office/drawing/2014/main" id="{057FA3C5-3BE6-4A37-9F17-4C5C8C0BCA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8082" y="4049706"/>
            <a:ext cx="1357322" cy="4683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bg1"/>
                </a:solidFill>
                <a:latin typeface="+mn-lt"/>
                <a:ea typeface="+mn-ea"/>
              </a:rPr>
              <a:t>C2</a:t>
            </a:r>
            <a:r>
              <a:rPr lang="ja-JP" altLang="en-US" b="1" dirty="0">
                <a:solidFill>
                  <a:schemeClr val="bg1"/>
                </a:solidFill>
                <a:latin typeface="+mn-lt"/>
                <a:ea typeface="+mn-ea"/>
              </a:rPr>
              <a:t>グループ</a:t>
            </a:r>
            <a:endParaRPr lang="ja-JP" altLang="ja-JP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142" name="AutoShape 141">
            <a:extLst>
              <a:ext uri="{FF2B5EF4-FFF2-40B4-BE49-F238E27FC236}">
                <a16:creationId xmlns:a16="http://schemas.microsoft.com/office/drawing/2014/main" id="{4B33405B-7171-4973-888B-CC50003BC56A}"/>
              </a:ext>
            </a:extLst>
          </p:cNvPr>
          <p:cNvCxnSpPr>
            <a:cxnSpLocks noChangeAspect="1" noChangeShapeType="1"/>
            <a:stCxn id="0" idx="0"/>
            <a:endCxn id="0" idx="2"/>
          </p:cNvCxnSpPr>
          <p:nvPr/>
        </p:nvCxnSpPr>
        <p:spPr bwMode="auto">
          <a:xfrm rot="5400000" flipH="1" flipV="1">
            <a:off x="6372226" y="3268662"/>
            <a:ext cx="798512" cy="754063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AutoShape 141">
            <a:extLst>
              <a:ext uri="{FF2B5EF4-FFF2-40B4-BE49-F238E27FC236}">
                <a16:creationId xmlns:a16="http://schemas.microsoft.com/office/drawing/2014/main" id="{EE687FDE-BB2B-4D73-B6BF-16806CD3CF6D}"/>
              </a:ext>
            </a:extLst>
          </p:cNvPr>
          <p:cNvCxnSpPr>
            <a:cxnSpLocks noChangeAspect="1" noChangeShapeType="1"/>
            <a:stCxn id="0" idx="0"/>
            <a:endCxn id="0" idx="2"/>
          </p:cNvCxnSpPr>
          <p:nvPr/>
        </p:nvCxnSpPr>
        <p:spPr bwMode="auto">
          <a:xfrm rot="16200000" flipV="1">
            <a:off x="7191375" y="3203576"/>
            <a:ext cx="803275" cy="889000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Rectangle 126">
            <a:extLst>
              <a:ext uri="{FF2B5EF4-FFF2-40B4-BE49-F238E27FC236}">
                <a16:creationId xmlns:a16="http://schemas.microsoft.com/office/drawing/2014/main" id="{157529D2-387A-4AD8-A776-2708E2D404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146" y="5389580"/>
            <a:ext cx="1146210" cy="4683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bg1"/>
                </a:solidFill>
                <a:latin typeface="+mn-lt"/>
                <a:ea typeface="+mn-ea"/>
              </a:rPr>
              <a:t>a1</a:t>
            </a:r>
            <a:r>
              <a:rPr lang="ja-JP" altLang="en-US" b="1" dirty="0">
                <a:solidFill>
                  <a:schemeClr val="bg1"/>
                </a:solidFill>
                <a:latin typeface="+mn-lt"/>
                <a:ea typeface="+mn-ea"/>
              </a:rPr>
              <a:t>チーム</a:t>
            </a:r>
            <a:endParaRPr lang="ja-JP" altLang="ja-JP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155" name="Rectangle 126">
            <a:extLst>
              <a:ext uri="{FF2B5EF4-FFF2-40B4-BE49-F238E27FC236}">
                <a16:creationId xmlns:a16="http://schemas.microsoft.com/office/drawing/2014/main" id="{B35DEC2E-E42A-4693-9698-A7258499F9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68" y="5395054"/>
            <a:ext cx="1146210" cy="4683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bg1"/>
                </a:solidFill>
                <a:latin typeface="+mn-lt"/>
                <a:ea typeface="+mn-ea"/>
              </a:rPr>
              <a:t>A3</a:t>
            </a:r>
            <a:r>
              <a:rPr lang="ja-JP" altLang="en-US" b="1" dirty="0">
                <a:solidFill>
                  <a:schemeClr val="bg1"/>
                </a:solidFill>
                <a:latin typeface="+mn-lt"/>
                <a:ea typeface="+mn-ea"/>
              </a:rPr>
              <a:t>チーム</a:t>
            </a:r>
            <a:endParaRPr lang="ja-JP" altLang="ja-JP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156" name="AutoShape 141">
            <a:extLst>
              <a:ext uri="{FF2B5EF4-FFF2-40B4-BE49-F238E27FC236}">
                <a16:creationId xmlns:a16="http://schemas.microsoft.com/office/drawing/2014/main" id="{22DFED83-C43C-4656-88B6-6A3608FD72C2}"/>
              </a:ext>
            </a:extLst>
          </p:cNvPr>
          <p:cNvCxnSpPr>
            <a:cxnSpLocks noChangeAspect="1" noChangeShapeType="1"/>
            <a:stCxn id="0" idx="0"/>
            <a:endCxn id="0" idx="2"/>
          </p:cNvCxnSpPr>
          <p:nvPr/>
        </p:nvCxnSpPr>
        <p:spPr bwMode="auto">
          <a:xfrm rot="5400000" flipH="1" flipV="1">
            <a:off x="1579563" y="4222750"/>
            <a:ext cx="871538" cy="1462087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AutoShape 141">
            <a:extLst>
              <a:ext uri="{FF2B5EF4-FFF2-40B4-BE49-F238E27FC236}">
                <a16:creationId xmlns:a16="http://schemas.microsoft.com/office/drawing/2014/main" id="{8D3165E7-D5AC-42DE-A8A3-51C07350ABC3}"/>
              </a:ext>
            </a:extLst>
          </p:cNvPr>
          <p:cNvCxnSpPr>
            <a:cxnSpLocks noChangeAspect="1" noChangeShapeType="1"/>
            <a:stCxn id="0" idx="0"/>
            <a:endCxn id="0" idx="2"/>
          </p:cNvCxnSpPr>
          <p:nvPr/>
        </p:nvCxnSpPr>
        <p:spPr bwMode="auto">
          <a:xfrm rot="16200000" flipV="1">
            <a:off x="3007519" y="4256881"/>
            <a:ext cx="876300" cy="1398588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Rectangle 126">
            <a:extLst>
              <a:ext uri="{FF2B5EF4-FFF2-40B4-BE49-F238E27FC236}">
                <a16:creationId xmlns:a16="http://schemas.microsoft.com/office/drawing/2014/main" id="{7BB991B0-60A9-4C0F-9F3D-88EC43DAEE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7616" y="5395054"/>
            <a:ext cx="1146210" cy="4683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bg1"/>
                </a:solidFill>
                <a:latin typeface="+mn-lt"/>
                <a:ea typeface="+mn-ea"/>
              </a:rPr>
              <a:t>a2</a:t>
            </a:r>
            <a:r>
              <a:rPr lang="ja-JP" altLang="en-US" b="1" dirty="0">
                <a:solidFill>
                  <a:schemeClr val="bg1"/>
                </a:solidFill>
                <a:latin typeface="+mn-lt"/>
                <a:ea typeface="+mn-ea"/>
              </a:rPr>
              <a:t>チーム</a:t>
            </a:r>
            <a:endParaRPr lang="ja-JP" altLang="ja-JP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161" name="AutoShape 138">
            <a:extLst>
              <a:ext uri="{FF2B5EF4-FFF2-40B4-BE49-F238E27FC236}">
                <a16:creationId xmlns:a16="http://schemas.microsoft.com/office/drawing/2014/main" id="{BD8436AA-FE29-431B-8407-8D9FEBA27309}"/>
              </a:ext>
            </a:extLst>
          </p:cNvPr>
          <p:cNvCxnSpPr>
            <a:cxnSpLocks noChangeAspect="1" noChangeShapeType="1"/>
            <a:stCxn id="0" idx="2"/>
            <a:endCxn id="0" idx="0"/>
          </p:cNvCxnSpPr>
          <p:nvPr/>
        </p:nvCxnSpPr>
        <p:spPr bwMode="auto">
          <a:xfrm rot="5400000">
            <a:off x="2305050" y="4953000"/>
            <a:ext cx="876300" cy="635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図形 167">
            <a:extLst>
              <a:ext uri="{FF2B5EF4-FFF2-40B4-BE49-F238E27FC236}">
                <a16:creationId xmlns:a16="http://schemas.microsoft.com/office/drawing/2014/main" id="{8AAF9D8D-72E5-41B1-A666-1D8D1C832055}"/>
              </a:ext>
            </a:extLst>
          </p:cNvPr>
          <p:cNvCxnSpPr>
            <a:stCxn id="0" idx="2"/>
            <a:endCxn id="0" idx="1"/>
          </p:cNvCxnSpPr>
          <p:nvPr/>
        </p:nvCxnSpPr>
        <p:spPr>
          <a:xfrm rot="16200000" flipH="1">
            <a:off x="5329238" y="814388"/>
            <a:ext cx="236537" cy="1957387"/>
          </a:xfrm>
          <a:prstGeom prst="bentConnector2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D3573DF9-A0F3-4C9B-A863-2F77E9E31E40}"/>
              </a:ext>
            </a:extLst>
          </p:cNvPr>
          <p:cNvSpPr/>
          <p:nvPr/>
        </p:nvSpPr>
        <p:spPr>
          <a:xfrm>
            <a:off x="0" y="6357958"/>
            <a:ext cx="9144000" cy="50004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53E5EBED-2CC3-4205-8384-2B1E1A16B7A2}"/>
              </a:ext>
            </a:extLst>
          </p:cNvPr>
          <p:cNvSpPr/>
          <p:nvPr/>
        </p:nvSpPr>
        <p:spPr>
          <a:xfrm>
            <a:off x="-32" y="470169"/>
            <a:ext cx="9144000" cy="4571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30000"/>
                  <a:satMod val="115000"/>
                </a:schemeClr>
              </a:gs>
              <a:gs pos="50000">
                <a:schemeClr val="accent3">
                  <a:shade val="67500"/>
                  <a:satMod val="115000"/>
                </a:schemeClr>
              </a:gs>
              <a:gs pos="100000">
                <a:schemeClr val="accent3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7" name="正方形/長方形 216">
            <a:extLst>
              <a:ext uri="{FF2B5EF4-FFF2-40B4-BE49-F238E27FC236}">
                <a16:creationId xmlns:a16="http://schemas.microsoft.com/office/drawing/2014/main" id="{F44217C4-0F53-4ADF-AFB9-4507EBD89FCA}"/>
              </a:ext>
            </a:extLst>
          </p:cNvPr>
          <p:cNvSpPr/>
          <p:nvPr/>
        </p:nvSpPr>
        <p:spPr>
          <a:xfrm>
            <a:off x="5286375" y="5103813"/>
            <a:ext cx="3643313" cy="1000125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2108" name="テキスト ボックス 29">
            <a:extLst>
              <a:ext uri="{FF2B5EF4-FFF2-40B4-BE49-F238E27FC236}">
                <a16:creationId xmlns:a16="http://schemas.microsoft.com/office/drawing/2014/main" id="{86CF3735-BD46-45B4-B5D6-58DF5742C6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1128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b="1">
                <a:latin typeface="Calibri" panose="020F0502020204030204" pitchFamily="34" charset="0"/>
              </a:rPr>
              <a:t>組織図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28</Words>
  <Application>Microsoft Office PowerPoint</Application>
  <PresentationFormat>画面に合わせる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大きな組織、複雑な組織におススメの組織図のテンプレートです。企画書・提案書にご利用ください。</dc:description>
  <cp:revision>2</cp:revision>
  <dcterms:created xsi:type="dcterms:W3CDTF">2009-02-20T09:16:29Z</dcterms:created>
  <dcterms:modified xsi:type="dcterms:W3CDTF">2021-08-07T09:24:13Z</dcterms:modified>
</cp:coreProperties>
</file>