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F7F2F717-D29C-4D43-8467-7582089EAC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A6A0E091-30EF-4A35-87D5-85F853E857D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C7FB39A-B2EE-40C1-B9D9-44352E2543A3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C9D5D1CB-9AFC-4774-B43E-BB73081C373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2752D3DB-1ECC-4246-82DE-CF3AADE6F3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60510112-6F3F-4832-A0E7-1C2ABB05729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C9C05B14-CA2E-4433-879F-89B8E6C91A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5935F82-AE1C-43B5-8566-8C341DDDD4DB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8F1B7683-621C-4363-9DC9-93EAE8811D8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3C1C6E20-ED41-49CF-99BA-EEE949DCAB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9220" name="スライド番号プレースホルダ 3">
            <a:extLst>
              <a:ext uri="{FF2B5EF4-FFF2-40B4-BE49-F238E27FC236}">
                <a16:creationId xmlns:a16="http://schemas.microsoft.com/office/drawing/2014/main" id="{6C7CA78E-B077-4B5D-827E-E0E78C88DC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987BF8CC-EF95-4CA0-B36F-AD89823EE9E4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8752A26-9424-4327-9603-05DD692EB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68873-5C76-412B-AADE-B93D851FDC4B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9929F72-800D-4D49-8101-72FE8C9DC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C74D44F-B30E-4043-9906-CDBD02D86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93645-72BE-4593-B906-7EA691A7C4A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07166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57CE48A-760E-4EA7-9AC5-E03A8A108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14B62-DF05-4BD7-9BF1-9A4DBF12B482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39A31C5-8EF8-4798-935A-A84F75485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73EC84C-3A7B-4983-ABA7-4CD46A356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0477F-6EA0-435C-92EF-4386D0E7429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90270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71B1029-9065-4768-928E-B78AEE997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4E60A-24DE-4736-A369-1CC6D97F623D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D6B1BFB-03F8-401B-83F4-63EB10797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E4C5D4B-B630-460C-8311-B9289245A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20F18A-C3F4-4271-9455-6CC279F3CD1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199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D07162E-5C60-4CF3-991D-18BB658F8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50E5E-3B0C-4CC0-ADE3-B74F9D8CD712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FB62AB0-CDB0-4458-A861-F6B7598FC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83ADF68-A400-404E-9488-07456E9A3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DB2ED-E57B-49A4-BC0C-911C5975A02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2242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FB4B2CA-7E1D-4215-A1C7-AF962E876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12059-E224-4D99-B788-379AC8CFBC20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CF2EDEC-2D6A-464E-A5FA-67172801D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AA2B15E-9ACE-47EC-8E2B-42FB3E430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FBD25-A7A8-411F-A934-A861324247C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0005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463E1C38-BBC0-4073-AE17-162FF0461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E9EEE-ABDF-4CA7-8D3D-F30C2339339E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1654A47A-74AB-4B41-8632-B4C16B687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1A992DC-EC4E-4E88-A853-AB54F4B23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B56A68-B494-4B4E-8ADA-A6AC2A44F65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91700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CD58B890-0D8D-4179-9623-7EE809517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A4566-CCF5-4703-86D3-8550D4E336FC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9103D404-1E47-4038-8C02-7ACBE7935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F26E727E-E682-4896-B058-57032B39A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21A336-B739-44B2-81A5-317D8BD012C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34042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E56B7E5E-43AE-4AE2-B536-F37D274D8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79B81-2A04-4CD7-9CED-92A5B26C890D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245F1257-83F6-4AA5-B8B5-6F86E4A86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36309BA9-9273-49A2-BC4B-6E941FC25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718FEC-8F73-485A-BA89-1D9B4EAEC3A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80259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8223907E-2D30-40BE-A505-F295E6D0F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2085C-CBEA-437E-A6DC-A3C378578943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EC601B98-5B62-401D-B6ED-DAAB7BA29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2C53A100-20A7-427E-8C62-29CBBA07F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D9562-9675-4685-B5F1-9854BD2DF0C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6975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F767C86A-71CC-4A2E-83A4-313617F52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AC265-6C76-4293-97C0-2B45373F5BCF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78387DBB-7788-4F73-BD06-5216F6032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1B6DFC4C-0D90-4EDC-823B-4F1A9E9BA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A8D149-B546-462A-A252-27BA1EDEBAF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7531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34345044-0AC0-4BEF-9806-AC8F6F8B4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B4DD9-501C-4E64-8A63-B87FF82A4828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103F0219-EB51-4FC8-B5EC-8EBFFC0C1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91DDB5E0-2D76-4C1C-A11D-C3925B620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32E30-4573-42C0-95CD-CBF6E4799D4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38222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558AF177-E509-4862-ACEB-8495EF63C85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E2EF494E-CB24-4B67-B443-F852F596CEA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00D3F6A-6839-45FE-A1D9-CC6A37FC85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5E8A384-C4FE-499A-8C18-929FDCCAF56C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DE950DB-19F2-4FE7-BBAD-7FE9946958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85199D4-8807-4F58-BAFC-0E150DD887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E486212-D18B-4DFF-8790-B8F8697E190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6">
            <a:extLst>
              <a:ext uri="{FF2B5EF4-FFF2-40B4-BE49-F238E27FC236}">
                <a16:creationId xmlns:a16="http://schemas.microsoft.com/office/drawing/2014/main" id="{55152720-2B52-4071-8939-CBDEADF94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322" y="857232"/>
            <a:ext cx="2062372" cy="81757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+mn-lt"/>
                <a:ea typeface="+mn-ea"/>
              </a:rPr>
              <a:t>トップ</a:t>
            </a:r>
            <a:endParaRPr lang="ja-JP" altLang="ja-JP" sz="2000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8" name="Rectangle 88">
            <a:extLst>
              <a:ext uri="{FF2B5EF4-FFF2-40B4-BE49-F238E27FC236}">
                <a16:creationId xmlns:a16="http://schemas.microsoft.com/office/drawing/2014/main" id="{1A78505B-547C-4376-B612-699A0F52A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6118" y="2619652"/>
            <a:ext cx="1704906" cy="626788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sz="2000" b="1" dirty="0">
                <a:solidFill>
                  <a:schemeClr val="bg1"/>
                </a:solidFill>
                <a:latin typeface="+mn-lt"/>
                <a:ea typeface="+mn-ea"/>
              </a:rPr>
              <a:t>C</a:t>
            </a:r>
            <a:r>
              <a:rPr lang="ja-JP" altLang="en-US" sz="2000" b="1" dirty="0">
                <a:solidFill>
                  <a:schemeClr val="bg1"/>
                </a:solidFill>
                <a:latin typeface="+mn-lt"/>
                <a:ea typeface="+mn-ea"/>
              </a:rPr>
              <a:t>事業部</a:t>
            </a:r>
            <a:endParaRPr lang="ja-JP" altLang="ja-JP" sz="2000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cxnSp>
        <p:nvCxnSpPr>
          <p:cNvPr id="35" name="AutoShape 115">
            <a:extLst>
              <a:ext uri="{FF2B5EF4-FFF2-40B4-BE49-F238E27FC236}">
                <a16:creationId xmlns:a16="http://schemas.microsoft.com/office/drawing/2014/main" id="{B87980C6-4EE2-42DA-9115-1FA3C8959CD8}"/>
              </a:ext>
            </a:extLst>
          </p:cNvPr>
          <p:cNvCxnSpPr>
            <a:cxnSpLocks noChangeShapeType="1"/>
            <a:stCxn id="0" idx="2"/>
            <a:endCxn id="0" idx="0"/>
          </p:cNvCxnSpPr>
          <p:nvPr/>
        </p:nvCxnSpPr>
        <p:spPr bwMode="auto">
          <a:xfrm rot="16200000" flipH="1">
            <a:off x="5336382" y="807244"/>
            <a:ext cx="944562" cy="2679700"/>
          </a:xfrm>
          <a:prstGeom prst="bentConnector3">
            <a:avLst>
              <a:gd name="adj1" fmla="val 71995"/>
            </a:avLst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125">
            <a:extLst>
              <a:ext uri="{FF2B5EF4-FFF2-40B4-BE49-F238E27FC236}">
                <a16:creationId xmlns:a16="http://schemas.microsoft.com/office/drawing/2014/main" id="{02F6B354-8A23-45F5-9563-4AFEA3BCD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8068" y="2616057"/>
            <a:ext cx="1704908" cy="626788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sz="2000" b="1" dirty="0">
                <a:solidFill>
                  <a:schemeClr val="bg1"/>
                </a:solidFill>
                <a:latin typeface="+mn-lt"/>
                <a:ea typeface="+mn-ea"/>
              </a:rPr>
              <a:t>A</a:t>
            </a:r>
            <a:r>
              <a:rPr lang="ja-JP" altLang="en-US" sz="2000" b="1" dirty="0">
                <a:solidFill>
                  <a:schemeClr val="bg1"/>
                </a:solidFill>
                <a:latin typeface="+mn-lt"/>
                <a:ea typeface="+mn-ea"/>
              </a:rPr>
              <a:t>事業部</a:t>
            </a:r>
            <a:endParaRPr lang="ja-JP" altLang="ja-JP" sz="2000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46" name="Rectangle 126">
            <a:extLst>
              <a:ext uri="{FF2B5EF4-FFF2-40B4-BE49-F238E27FC236}">
                <a16:creationId xmlns:a16="http://schemas.microsoft.com/office/drawing/2014/main" id="{64C8EDAB-C5AC-47BE-B14A-756F4A80E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394" y="4044232"/>
            <a:ext cx="1357322" cy="4683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b="1" dirty="0">
                <a:solidFill>
                  <a:schemeClr val="bg1"/>
                </a:solidFill>
                <a:latin typeface="+mn-lt"/>
                <a:ea typeface="+mn-ea"/>
              </a:rPr>
              <a:t>A1</a:t>
            </a:r>
            <a:r>
              <a:rPr lang="ja-JP" altLang="en-US" b="1" dirty="0">
                <a:solidFill>
                  <a:schemeClr val="bg1"/>
                </a:solidFill>
                <a:latin typeface="+mn-lt"/>
                <a:ea typeface="+mn-ea"/>
              </a:rPr>
              <a:t>グループ</a:t>
            </a:r>
            <a:endParaRPr lang="ja-JP" altLang="ja-JP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50" name="Rectangle 130">
            <a:extLst>
              <a:ext uri="{FF2B5EF4-FFF2-40B4-BE49-F238E27FC236}">
                <a16:creationId xmlns:a16="http://schemas.microsoft.com/office/drawing/2014/main" id="{8759C859-4B27-4803-8128-E6218B3785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5594" y="2616057"/>
            <a:ext cx="1704908" cy="626788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sz="2000" b="1" dirty="0">
                <a:solidFill>
                  <a:schemeClr val="bg1"/>
                </a:solidFill>
                <a:latin typeface="+mn-lt"/>
                <a:ea typeface="+mn-ea"/>
              </a:rPr>
              <a:t>B</a:t>
            </a:r>
            <a:r>
              <a:rPr lang="ja-JP" altLang="en-US" sz="2000" b="1" dirty="0">
                <a:solidFill>
                  <a:schemeClr val="bg1"/>
                </a:solidFill>
                <a:latin typeface="+mn-lt"/>
                <a:ea typeface="+mn-ea"/>
              </a:rPr>
              <a:t>事業部</a:t>
            </a:r>
            <a:endParaRPr lang="ja-JP" altLang="ja-JP" sz="2000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cxnSp>
        <p:nvCxnSpPr>
          <p:cNvPr id="61" name="AutoShape 141">
            <a:extLst>
              <a:ext uri="{FF2B5EF4-FFF2-40B4-BE49-F238E27FC236}">
                <a16:creationId xmlns:a16="http://schemas.microsoft.com/office/drawing/2014/main" id="{EA14B8E2-4907-4874-9026-1CDD4A94AAA3}"/>
              </a:ext>
            </a:extLst>
          </p:cNvPr>
          <p:cNvCxnSpPr>
            <a:cxnSpLocks noChangeAspect="1" noChangeShapeType="1"/>
            <a:stCxn id="0" idx="0"/>
            <a:endCxn id="0" idx="2"/>
          </p:cNvCxnSpPr>
          <p:nvPr/>
        </p:nvCxnSpPr>
        <p:spPr bwMode="auto">
          <a:xfrm rot="5400000" flipH="1" flipV="1">
            <a:off x="1100932" y="3245644"/>
            <a:ext cx="801687" cy="796925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AutoShape 145">
            <a:extLst>
              <a:ext uri="{FF2B5EF4-FFF2-40B4-BE49-F238E27FC236}">
                <a16:creationId xmlns:a16="http://schemas.microsoft.com/office/drawing/2014/main" id="{6F3D276D-037E-4BFF-92EF-8C217EED97D1}"/>
              </a:ext>
            </a:extLst>
          </p:cNvPr>
          <p:cNvCxnSpPr>
            <a:cxnSpLocks noChangeShapeType="1"/>
            <a:stCxn id="0" idx="2"/>
            <a:endCxn id="0" idx="0"/>
          </p:cNvCxnSpPr>
          <p:nvPr/>
        </p:nvCxnSpPr>
        <p:spPr bwMode="auto">
          <a:xfrm rot="5400000">
            <a:off x="2713832" y="861219"/>
            <a:ext cx="941387" cy="2568575"/>
          </a:xfrm>
          <a:prstGeom prst="bentConnector3">
            <a:avLst>
              <a:gd name="adj1" fmla="val 72079"/>
            </a:avLst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AutoShape 146">
            <a:extLst>
              <a:ext uri="{FF2B5EF4-FFF2-40B4-BE49-F238E27FC236}">
                <a16:creationId xmlns:a16="http://schemas.microsoft.com/office/drawing/2014/main" id="{93EE6CEE-8DDE-43DD-9B1D-882377589BA5}"/>
              </a:ext>
            </a:extLst>
          </p:cNvPr>
          <p:cNvCxnSpPr>
            <a:cxnSpLocks noChangeShapeType="1"/>
            <a:stCxn id="0" idx="2"/>
            <a:endCxn id="0" idx="0"/>
          </p:cNvCxnSpPr>
          <p:nvPr/>
        </p:nvCxnSpPr>
        <p:spPr bwMode="auto">
          <a:xfrm rot="5400000">
            <a:off x="3998119" y="2145507"/>
            <a:ext cx="941387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126">
            <a:extLst>
              <a:ext uri="{FF2B5EF4-FFF2-40B4-BE49-F238E27FC236}">
                <a16:creationId xmlns:a16="http://schemas.microsoft.com/office/drawing/2014/main" id="{E7D4BF70-E440-41BA-919C-0C0F54B94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8468" y="4049706"/>
            <a:ext cx="1357322" cy="4683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b="1" dirty="0">
                <a:solidFill>
                  <a:schemeClr val="bg1"/>
                </a:solidFill>
                <a:latin typeface="+mn-lt"/>
                <a:ea typeface="+mn-ea"/>
              </a:rPr>
              <a:t>A2</a:t>
            </a:r>
            <a:r>
              <a:rPr lang="ja-JP" altLang="en-US" b="1" dirty="0">
                <a:solidFill>
                  <a:schemeClr val="bg1"/>
                </a:solidFill>
                <a:latin typeface="+mn-lt"/>
                <a:ea typeface="+mn-ea"/>
              </a:rPr>
              <a:t>グループ</a:t>
            </a:r>
            <a:endParaRPr lang="ja-JP" altLang="ja-JP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cxnSp>
        <p:nvCxnSpPr>
          <p:cNvPr id="74" name="AutoShape 141">
            <a:extLst>
              <a:ext uri="{FF2B5EF4-FFF2-40B4-BE49-F238E27FC236}">
                <a16:creationId xmlns:a16="http://schemas.microsoft.com/office/drawing/2014/main" id="{21FA064E-8E56-4171-AABC-15F8ECC26537}"/>
              </a:ext>
            </a:extLst>
          </p:cNvPr>
          <p:cNvCxnSpPr>
            <a:cxnSpLocks noChangeAspect="1" noChangeShapeType="1"/>
            <a:stCxn id="0" idx="0"/>
            <a:endCxn id="0" idx="2"/>
          </p:cNvCxnSpPr>
          <p:nvPr/>
        </p:nvCxnSpPr>
        <p:spPr bwMode="auto">
          <a:xfrm rot="16200000" flipV="1">
            <a:off x="1920082" y="3223419"/>
            <a:ext cx="806450" cy="846137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126">
            <a:extLst>
              <a:ext uri="{FF2B5EF4-FFF2-40B4-BE49-F238E27FC236}">
                <a16:creationId xmlns:a16="http://schemas.microsoft.com/office/drawing/2014/main" id="{729DF7EF-D83A-4AA8-926E-C1B0FF86BB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5796" y="4032258"/>
            <a:ext cx="1357322" cy="4683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b="1" dirty="0">
                <a:solidFill>
                  <a:schemeClr val="bg1"/>
                </a:solidFill>
                <a:latin typeface="+mn-lt"/>
                <a:ea typeface="+mn-ea"/>
              </a:rPr>
              <a:t>B1</a:t>
            </a:r>
            <a:r>
              <a:rPr lang="ja-JP" altLang="en-US" b="1" dirty="0">
                <a:solidFill>
                  <a:schemeClr val="bg1"/>
                </a:solidFill>
                <a:latin typeface="+mn-lt"/>
                <a:ea typeface="+mn-ea"/>
              </a:rPr>
              <a:t>グループ</a:t>
            </a:r>
            <a:endParaRPr lang="ja-JP" altLang="ja-JP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cxnSp>
        <p:nvCxnSpPr>
          <p:cNvPr id="124" name="AutoShape 138">
            <a:extLst>
              <a:ext uri="{FF2B5EF4-FFF2-40B4-BE49-F238E27FC236}">
                <a16:creationId xmlns:a16="http://schemas.microsoft.com/office/drawing/2014/main" id="{2C232B28-7DC4-4635-B22F-6DEC752D435D}"/>
              </a:ext>
            </a:extLst>
          </p:cNvPr>
          <p:cNvCxnSpPr>
            <a:cxnSpLocks noChangeAspect="1" noChangeShapeType="1"/>
            <a:stCxn id="0" idx="2"/>
            <a:endCxn id="0" idx="0"/>
          </p:cNvCxnSpPr>
          <p:nvPr/>
        </p:nvCxnSpPr>
        <p:spPr bwMode="auto">
          <a:xfrm rot="16200000" flipH="1">
            <a:off x="4077494" y="3634582"/>
            <a:ext cx="788987" cy="635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ectangle 88">
            <a:extLst>
              <a:ext uri="{FF2B5EF4-FFF2-40B4-BE49-F238E27FC236}">
                <a16:creationId xmlns:a16="http://schemas.microsoft.com/office/drawing/2014/main" id="{11825252-F871-4B72-AB7F-1FEC3BE00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6186" y="1660949"/>
            <a:ext cx="1503400" cy="500066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sz="2000" b="1" dirty="0">
                <a:solidFill>
                  <a:schemeClr val="bg1"/>
                </a:solidFill>
                <a:latin typeface="+mn-lt"/>
                <a:ea typeface="+mn-ea"/>
              </a:rPr>
              <a:t>D</a:t>
            </a:r>
            <a:r>
              <a:rPr lang="ja-JP" altLang="en-US" sz="2000" b="1" dirty="0">
                <a:solidFill>
                  <a:schemeClr val="bg1"/>
                </a:solidFill>
                <a:latin typeface="+mn-lt"/>
                <a:ea typeface="+mn-ea"/>
              </a:rPr>
              <a:t>室</a:t>
            </a:r>
            <a:endParaRPr lang="en-US" altLang="ja-JP" sz="2000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34" name="Rectangle 126">
            <a:extLst>
              <a:ext uri="{FF2B5EF4-FFF2-40B4-BE49-F238E27FC236}">
                <a16:creationId xmlns:a16="http://schemas.microsoft.com/office/drawing/2014/main" id="{319BE291-5F5C-4FB5-8A89-A1E5E5BFB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8" y="4044232"/>
            <a:ext cx="1357322" cy="4683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b="1" dirty="0">
                <a:solidFill>
                  <a:schemeClr val="bg1"/>
                </a:solidFill>
                <a:latin typeface="+mn-lt"/>
                <a:ea typeface="+mn-ea"/>
              </a:rPr>
              <a:t>C1</a:t>
            </a:r>
            <a:r>
              <a:rPr lang="ja-JP" altLang="en-US" b="1" dirty="0">
                <a:solidFill>
                  <a:schemeClr val="bg1"/>
                </a:solidFill>
                <a:latin typeface="+mn-lt"/>
                <a:ea typeface="+mn-ea"/>
              </a:rPr>
              <a:t>グループ</a:t>
            </a:r>
            <a:endParaRPr lang="ja-JP" altLang="ja-JP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37" name="Rectangle 126">
            <a:extLst>
              <a:ext uri="{FF2B5EF4-FFF2-40B4-BE49-F238E27FC236}">
                <a16:creationId xmlns:a16="http://schemas.microsoft.com/office/drawing/2014/main" id="{DFD076D1-08DA-49AE-8454-CE0D3A67B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8082" y="4049706"/>
            <a:ext cx="1357322" cy="4683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b="1" dirty="0">
                <a:solidFill>
                  <a:schemeClr val="bg1"/>
                </a:solidFill>
                <a:latin typeface="+mn-lt"/>
                <a:ea typeface="+mn-ea"/>
              </a:rPr>
              <a:t>C2</a:t>
            </a:r>
            <a:r>
              <a:rPr lang="ja-JP" altLang="en-US" b="1" dirty="0">
                <a:solidFill>
                  <a:schemeClr val="bg1"/>
                </a:solidFill>
                <a:latin typeface="+mn-lt"/>
                <a:ea typeface="+mn-ea"/>
              </a:rPr>
              <a:t>グループ</a:t>
            </a:r>
            <a:endParaRPr lang="ja-JP" altLang="ja-JP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cxnSp>
        <p:nvCxnSpPr>
          <p:cNvPr id="142" name="AutoShape 141">
            <a:extLst>
              <a:ext uri="{FF2B5EF4-FFF2-40B4-BE49-F238E27FC236}">
                <a16:creationId xmlns:a16="http://schemas.microsoft.com/office/drawing/2014/main" id="{94D0364B-E839-431E-A891-7E38A2ABD0DA}"/>
              </a:ext>
            </a:extLst>
          </p:cNvPr>
          <p:cNvCxnSpPr>
            <a:cxnSpLocks noChangeAspect="1" noChangeShapeType="1"/>
            <a:stCxn id="0" idx="0"/>
            <a:endCxn id="0" idx="2"/>
          </p:cNvCxnSpPr>
          <p:nvPr/>
        </p:nvCxnSpPr>
        <p:spPr bwMode="auto">
          <a:xfrm rot="5400000" flipH="1" flipV="1">
            <a:off x="6372226" y="3268662"/>
            <a:ext cx="798512" cy="754063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AutoShape 141">
            <a:extLst>
              <a:ext uri="{FF2B5EF4-FFF2-40B4-BE49-F238E27FC236}">
                <a16:creationId xmlns:a16="http://schemas.microsoft.com/office/drawing/2014/main" id="{60477FA7-E2D4-41B1-92C7-156551E7FBF4}"/>
              </a:ext>
            </a:extLst>
          </p:cNvPr>
          <p:cNvCxnSpPr>
            <a:cxnSpLocks noChangeAspect="1" noChangeShapeType="1"/>
            <a:stCxn id="0" idx="0"/>
            <a:endCxn id="0" idx="2"/>
          </p:cNvCxnSpPr>
          <p:nvPr/>
        </p:nvCxnSpPr>
        <p:spPr bwMode="auto">
          <a:xfrm rot="16200000" flipV="1">
            <a:off x="7191375" y="3203576"/>
            <a:ext cx="803275" cy="889000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Rectangle 126">
            <a:extLst>
              <a:ext uri="{FF2B5EF4-FFF2-40B4-BE49-F238E27FC236}">
                <a16:creationId xmlns:a16="http://schemas.microsoft.com/office/drawing/2014/main" id="{7C7FAB67-1509-464D-B69D-AA498DF17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146" y="5389580"/>
            <a:ext cx="1146210" cy="4683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b="1" dirty="0">
                <a:solidFill>
                  <a:schemeClr val="bg1"/>
                </a:solidFill>
                <a:latin typeface="+mn-lt"/>
                <a:ea typeface="+mn-ea"/>
              </a:rPr>
              <a:t>a1</a:t>
            </a:r>
            <a:r>
              <a:rPr lang="ja-JP" altLang="en-US" b="1" dirty="0">
                <a:solidFill>
                  <a:schemeClr val="bg1"/>
                </a:solidFill>
                <a:latin typeface="+mn-lt"/>
                <a:ea typeface="+mn-ea"/>
              </a:rPr>
              <a:t>チーム</a:t>
            </a:r>
            <a:endParaRPr lang="ja-JP" altLang="ja-JP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55" name="Rectangle 126">
            <a:extLst>
              <a:ext uri="{FF2B5EF4-FFF2-40B4-BE49-F238E27FC236}">
                <a16:creationId xmlns:a16="http://schemas.microsoft.com/office/drawing/2014/main" id="{E784181F-8025-475B-85F5-F9C2880A9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68" y="5395054"/>
            <a:ext cx="1146210" cy="4683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b="1" dirty="0">
                <a:solidFill>
                  <a:schemeClr val="bg1"/>
                </a:solidFill>
                <a:latin typeface="+mn-lt"/>
                <a:ea typeface="+mn-ea"/>
              </a:rPr>
              <a:t>A3</a:t>
            </a:r>
            <a:r>
              <a:rPr lang="ja-JP" altLang="en-US" b="1" dirty="0">
                <a:solidFill>
                  <a:schemeClr val="bg1"/>
                </a:solidFill>
                <a:latin typeface="+mn-lt"/>
                <a:ea typeface="+mn-ea"/>
              </a:rPr>
              <a:t>チーム</a:t>
            </a:r>
            <a:endParaRPr lang="ja-JP" altLang="ja-JP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cxnSp>
        <p:nvCxnSpPr>
          <p:cNvPr id="156" name="AutoShape 141">
            <a:extLst>
              <a:ext uri="{FF2B5EF4-FFF2-40B4-BE49-F238E27FC236}">
                <a16:creationId xmlns:a16="http://schemas.microsoft.com/office/drawing/2014/main" id="{351AE83B-69D0-4452-BCA3-18887E63DADA}"/>
              </a:ext>
            </a:extLst>
          </p:cNvPr>
          <p:cNvCxnSpPr>
            <a:cxnSpLocks noChangeAspect="1" noChangeShapeType="1"/>
            <a:stCxn id="0" idx="0"/>
            <a:endCxn id="0" idx="2"/>
          </p:cNvCxnSpPr>
          <p:nvPr/>
        </p:nvCxnSpPr>
        <p:spPr bwMode="auto">
          <a:xfrm rot="5400000" flipH="1" flipV="1">
            <a:off x="1579563" y="4222750"/>
            <a:ext cx="871538" cy="1462087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AutoShape 141">
            <a:extLst>
              <a:ext uri="{FF2B5EF4-FFF2-40B4-BE49-F238E27FC236}">
                <a16:creationId xmlns:a16="http://schemas.microsoft.com/office/drawing/2014/main" id="{69AE9EAE-2649-4DFC-A428-49D865E73BBE}"/>
              </a:ext>
            </a:extLst>
          </p:cNvPr>
          <p:cNvCxnSpPr>
            <a:cxnSpLocks noChangeAspect="1" noChangeShapeType="1"/>
            <a:stCxn id="0" idx="0"/>
            <a:endCxn id="0" idx="2"/>
          </p:cNvCxnSpPr>
          <p:nvPr/>
        </p:nvCxnSpPr>
        <p:spPr bwMode="auto">
          <a:xfrm rot="16200000" flipV="1">
            <a:off x="3007519" y="4256881"/>
            <a:ext cx="876300" cy="1398588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Rectangle 126">
            <a:extLst>
              <a:ext uri="{FF2B5EF4-FFF2-40B4-BE49-F238E27FC236}">
                <a16:creationId xmlns:a16="http://schemas.microsoft.com/office/drawing/2014/main" id="{6B3C048B-B0F5-4BC1-AA27-8A000E796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7616" y="5395054"/>
            <a:ext cx="1146210" cy="46831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ja-JP" b="1" dirty="0">
                <a:solidFill>
                  <a:schemeClr val="bg1"/>
                </a:solidFill>
                <a:latin typeface="+mn-lt"/>
                <a:ea typeface="+mn-ea"/>
              </a:rPr>
              <a:t>a2</a:t>
            </a:r>
            <a:r>
              <a:rPr lang="ja-JP" altLang="en-US" b="1" dirty="0">
                <a:solidFill>
                  <a:schemeClr val="bg1"/>
                </a:solidFill>
                <a:latin typeface="+mn-lt"/>
                <a:ea typeface="+mn-ea"/>
              </a:rPr>
              <a:t>チーム</a:t>
            </a:r>
            <a:endParaRPr lang="ja-JP" altLang="ja-JP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cxnSp>
        <p:nvCxnSpPr>
          <p:cNvPr id="161" name="AutoShape 138">
            <a:extLst>
              <a:ext uri="{FF2B5EF4-FFF2-40B4-BE49-F238E27FC236}">
                <a16:creationId xmlns:a16="http://schemas.microsoft.com/office/drawing/2014/main" id="{710E35BB-C0E8-4FC0-BBDF-514BC2B4FCA2}"/>
              </a:ext>
            </a:extLst>
          </p:cNvPr>
          <p:cNvCxnSpPr>
            <a:cxnSpLocks noChangeAspect="1" noChangeShapeType="1"/>
            <a:stCxn id="0" idx="2"/>
            <a:endCxn id="0" idx="0"/>
          </p:cNvCxnSpPr>
          <p:nvPr/>
        </p:nvCxnSpPr>
        <p:spPr bwMode="auto">
          <a:xfrm rot="5400000">
            <a:off x="2305050" y="4953000"/>
            <a:ext cx="876300" cy="635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図形 167">
            <a:extLst>
              <a:ext uri="{FF2B5EF4-FFF2-40B4-BE49-F238E27FC236}">
                <a16:creationId xmlns:a16="http://schemas.microsoft.com/office/drawing/2014/main" id="{125BAD70-7186-4152-A0EB-0A37411EAD5E}"/>
              </a:ext>
            </a:extLst>
          </p:cNvPr>
          <p:cNvCxnSpPr>
            <a:stCxn id="0" idx="2"/>
            <a:endCxn id="0" idx="1"/>
          </p:cNvCxnSpPr>
          <p:nvPr/>
        </p:nvCxnSpPr>
        <p:spPr>
          <a:xfrm rot="16200000" flipH="1">
            <a:off x="5329238" y="814388"/>
            <a:ext cx="236537" cy="1957387"/>
          </a:xfrm>
          <a:prstGeom prst="bentConnector2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41F1DA63-8795-4821-AAAB-36E2BA11C000}"/>
              </a:ext>
            </a:extLst>
          </p:cNvPr>
          <p:cNvSpPr/>
          <p:nvPr/>
        </p:nvSpPr>
        <p:spPr>
          <a:xfrm>
            <a:off x="0" y="6357958"/>
            <a:ext cx="9144000" cy="500042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A283B5B0-135E-4B6D-A445-809BE35BCCDB}"/>
              </a:ext>
            </a:extLst>
          </p:cNvPr>
          <p:cNvSpPr/>
          <p:nvPr/>
        </p:nvSpPr>
        <p:spPr>
          <a:xfrm>
            <a:off x="-32" y="470169"/>
            <a:ext cx="9144000" cy="45719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17" name="正方形/長方形 216">
            <a:extLst>
              <a:ext uri="{FF2B5EF4-FFF2-40B4-BE49-F238E27FC236}">
                <a16:creationId xmlns:a16="http://schemas.microsoft.com/office/drawing/2014/main" id="{282B43CC-26F7-4E28-B032-C5C90B77EAB0}"/>
              </a:ext>
            </a:extLst>
          </p:cNvPr>
          <p:cNvSpPr/>
          <p:nvPr/>
        </p:nvSpPr>
        <p:spPr>
          <a:xfrm>
            <a:off x="5286375" y="5103813"/>
            <a:ext cx="3643313" cy="1000125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コメント欄</a:t>
            </a:r>
          </a:p>
        </p:txBody>
      </p:sp>
      <p:sp>
        <p:nvSpPr>
          <p:cNvPr id="2108" name="テキスト ボックス 29">
            <a:extLst>
              <a:ext uri="{FF2B5EF4-FFF2-40B4-BE49-F238E27FC236}">
                <a16:creationId xmlns:a16="http://schemas.microsoft.com/office/drawing/2014/main" id="{BA3AC6FC-84B6-44E5-981B-2F09DB1DFA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11128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b="1">
                <a:latin typeface="Calibri" panose="020F0502020204030204" pitchFamily="34" charset="0"/>
              </a:rPr>
              <a:t>組織図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28</Words>
  <Application>Microsoft Office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description>大きな組織、複雑な組織におススメの組織図のテンプレートです。企画書・提案書にご利用ください。</dc:description>
  <cp:revision>2</cp:revision>
  <dcterms:created xsi:type="dcterms:W3CDTF">2009-02-20T09:16:29Z</dcterms:created>
  <dcterms:modified xsi:type="dcterms:W3CDTF">2021-08-07T09:23:38Z</dcterms:modified>
</cp:coreProperties>
</file>