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1498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>
            <a:extLst>
              <a:ext uri="{FF2B5EF4-FFF2-40B4-BE49-F238E27FC236}">
                <a16:creationId xmlns:a16="http://schemas.microsoft.com/office/drawing/2014/main" id="{D43BD35C-D325-4B8C-B7C8-A483296A3D84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>
            <a:extLst>
              <a:ext uri="{FF2B5EF4-FFF2-40B4-BE49-F238E27FC236}">
                <a16:creationId xmlns:a16="http://schemas.microsoft.com/office/drawing/2014/main" id="{E5E1446F-F4A9-4598-B488-79978AEC8E2D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B5EE9CDC-AE7A-4507-9814-D129FF631855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4" name="スライド イメージ プレースホルダ 3">
            <a:extLst>
              <a:ext uri="{FF2B5EF4-FFF2-40B4-BE49-F238E27FC236}">
                <a16:creationId xmlns:a16="http://schemas.microsoft.com/office/drawing/2014/main" id="{D448CE6A-5F52-427E-8CDE-9BAE4CAC744B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 4">
            <a:extLst>
              <a:ext uri="{FF2B5EF4-FFF2-40B4-BE49-F238E27FC236}">
                <a16:creationId xmlns:a16="http://schemas.microsoft.com/office/drawing/2014/main" id="{6E17CCE7-054B-418A-8584-0245D29FCAE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 5">
            <a:extLst>
              <a:ext uri="{FF2B5EF4-FFF2-40B4-BE49-F238E27FC236}">
                <a16:creationId xmlns:a16="http://schemas.microsoft.com/office/drawing/2014/main" id="{E54AE59C-A086-469B-9C71-8725C448F1F7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>
            <a:extLst>
              <a:ext uri="{FF2B5EF4-FFF2-40B4-BE49-F238E27FC236}">
                <a16:creationId xmlns:a16="http://schemas.microsoft.com/office/drawing/2014/main" id="{FE377782-7DEE-41C8-BE01-BDD20EA9018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7460559C-5B5A-4152-BF1C-64F0C609AB33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スライド イメージ プレースホルダ 1">
            <a:extLst>
              <a:ext uri="{FF2B5EF4-FFF2-40B4-BE49-F238E27FC236}">
                <a16:creationId xmlns:a16="http://schemas.microsoft.com/office/drawing/2014/main" id="{BEE4BE5F-19CD-4CCC-9FB3-E20A3ECDBD2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ノート プレースホルダ 2">
            <a:extLst>
              <a:ext uri="{FF2B5EF4-FFF2-40B4-BE49-F238E27FC236}">
                <a16:creationId xmlns:a16="http://schemas.microsoft.com/office/drawing/2014/main" id="{57A03E6A-FF22-4B3B-B5A8-3048DBC7CFFD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ja-JP" altLang="en-US"/>
          </a:p>
        </p:txBody>
      </p:sp>
      <p:sp>
        <p:nvSpPr>
          <p:cNvPr id="8196" name="スライド番号プレースホルダ 3">
            <a:extLst>
              <a:ext uri="{FF2B5EF4-FFF2-40B4-BE49-F238E27FC236}">
                <a16:creationId xmlns:a16="http://schemas.microsoft.com/office/drawing/2014/main" id="{9EA5A11A-A8B8-46D3-971D-E72E800E01D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02015B04-CEDF-4BC8-9C52-6E7BCE822F49}" type="slidenum">
              <a:rPr lang="ja-JP" altLang="en-US">
                <a:latin typeface="Calibri" panose="020F0502020204030204" pitchFamily="34" charset="0"/>
              </a:rPr>
              <a:pPr eaLnBrk="1" hangingPunct="1"/>
              <a:t>1</a:t>
            </a:fld>
            <a:endParaRPr lang="ja-JP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3606DE67-C142-49EC-B2C0-8BE4FC5C72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064D5D-048C-4E24-BDEC-23551AF53897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63C7831D-19B8-481B-A534-EA8886F7AD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4AE5E72A-2419-42DF-8564-27ADD4AFFF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76CE39E-5266-4E49-ACFE-80D12E51CBB1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5856491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80B4FEA4-F286-418B-AA91-0693BFFBD2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500667-62BB-4562-9ECE-EA56C9B59A24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1EB33D44-1809-4F68-A509-A127B3C873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5ED421F2-9167-40B6-8D38-3717F16446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60872C1-E54C-4A9B-8210-E6BADBB98844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7017710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5E5590D3-E160-4F7E-B647-1AA1B316BC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75B79B-EEC1-4427-9BE0-9C135D851C2A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D3A6E3F7-C715-457B-9D32-DD233D3E4E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22FBA8D9-ACDC-4A4C-BE3D-E6617EBACD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C12537D-A5A2-4EBF-92D3-92DCC58BBEB0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3562181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668055B9-BA2F-4669-B7E9-962ED86AC0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948403-82BC-453E-A58D-63D863338E8B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C727441F-67EB-4006-99B5-AC0751986A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42FCE24F-D682-4194-9880-84EF49E81F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6B61DF1-9E25-4C5B-A08A-3FE6F49D87AA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9415044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30457666-CFDB-4C5D-9CB6-4BD0F84728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E72F2B-31E9-4727-9A50-343BF8FFCAF7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E5ECC4F2-17AA-4695-8005-4556CA802B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988A9EDA-C149-4401-AC7C-5B0CBBFC02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A2BA283-BE7A-4193-A47F-B9A71B1A6425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2776033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41B47BD8-4203-44F8-9E3C-0AFD27F2D8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BDE3AB-FF2A-492A-A685-2824DF03C420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6DBF4CFD-02B7-4527-977A-0220623A2D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56DEA164-40FD-4C5B-A614-3A2CDDD33C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A249CE9-7F6F-4041-8A1C-DE18C80206D3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280814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3">
            <a:extLst>
              <a:ext uri="{FF2B5EF4-FFF2-40B4-BE49-F238E27FC236}">
                <a16:creationId xmlns:a16="http://schemas.microsoft.com/office/drawing/2014/main" id="{82E1944D-321D-42B8-9753-5CF679E581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DA027D-BE9E-45BA-9911-F55BB7F07DFB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8" name="フッター プレースホルダ 4">
            <a:extLst>
              <a:ext uri="{FF2B5EF4-FFF2-40B4-BE49-F238E27FC236}">
                <a16:creationId xmlns:a16="http://schemas.microsoft.com/office/drawing/2014/main" id="{94CA7D19-E44B-4217-81B4-EB472793CA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スライド番号プレースホルダ 5">
            <a:extLst>
              <a:ext uri="{FF2B5EF4-FFF2-40B4-BE49-F238E27FC236}">
                <a16:creationId xmlns:a16="http://schemas.microsoft.com/office/drawing/2014/main" id="{C95DB521-53B1-42A9-8E90-561A6EDDC2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B270A90-B1F0-440F-A797-5304B62DCAE0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8659744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3">
            <a:extLst>
              <a:ext uri="{FF2B5EF4-FFF2-40B4-BE49-F238E27FC236}">
                <a16:creationId xmlns:a16="http://schemas.microsoft.com/office/drawing/2014/main" id="{6AF7CF23-2245-49AB-ADA2-B8133D2701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B03196-5F46-46B8-B2D1-689E88D409F8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4" name="フッター プレースホルダ 4">
            <a:extLst>
              <a:ext uri="{FF2B5EF4-FFF2-40B4-BE49-F238E27FC236}">
                <a16:creationId xmlns:a16="http://schemas.microsoft.com/office/drawing/2014/main" id="{2653A442-3972-4E18-83B9-5C8B4AFFE9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5">
            <a:extLst>
              <a:ext uri="{FF2B5EF4-FFF2-40B4-BE49-F238E27FC236}">
                <a16:creationId xmlns:a16="http://schemas.microsoft.com/office/drawing/2014/main" id="{38CFAB18-867D-44BA-BE4B-E23F2A3363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CB923E9-4433-4331-B723-ADA942963CFA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0862840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3">
            <a:extLst>
              <a:ext uri="{FF2B5EF4-FFF2-40B4-BE49-F238E27FC236}">
                <a16:creationId xmlns:a16="http://schemas.microsoft.com/office/drawing/2014/main" id="{9D079D83-DD5C-4D65-B1AC-8B3BE407D9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4EEDA7-A155-4F21-BDDC-A8C1A0721C07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3" name="フッター プレースホルダ 4">
            <a:extLst>
              <a:ext uri="{FF2B5EF4-FFF2-40B4-BE49-F238E27FC236}">
                <a16:creationId xmlns:a16="http://schemas.microsoft.com/office/drawing/2014/main" id="{FFDCE1E4-E212-4818-BCB1-2259C22D78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スライド番号プレースホルダ 5">
            <a:extLst>
              <a:ext uri="{FF2B5EF4-FFF2-40B4-BE49-F238E27FC236}">
                <a16:creationId xmlns:a16="http://schemas.microsoft.com/office/drawing/2014/main" id="{3BF28214-AC69-43CA-B2BA-ECD186A38F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8AB5E56-6AFB-476D-A44C-ACA26DE58332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5391535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B337D208-FC9D-4A94-A7AA-8968FA4ADD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A62D56-81A4-4AD0-84EA-AAC042BD134F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CFFB948A-3A2A-46F9-88A4-284257F984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511F07DE-D5C1-420D-9EBE-8D14E0F2D1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981EBD0-2BD7-409C-B857-A70AABEB8A8F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2128207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F5924DC6-D605-4A85-A0D5-4A247A20C9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83C9E7-54AA-4B5E-8961-5B66AF437590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89DF5071-5DD6-418D-BA58-5218B9D858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45B70E84-E2AE-4CD2-99B2-EB45A58A3A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11AA6B0-CC6B-42B5-953E-CC097788C898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3591780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>
            <a:extLst>
              <a:ext uri="{FF2B5EF4-FFF2-40B4-BE49-F238E27FC236}">
                <a16:creationId xmlns:a16="http://schemas.microsoft.com/office/drawing/2014/main" id="{5BA1614A-CD90-4595-9036-EB3DF6F1EE99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テキスト プレースホルダ 2">
            <a:extLst>
              <a:ext uri="{FF2B5EF4-FFF2-40B4-BE49-F238E27FC236}">
                <a16:creationId xmlns:a16="http://schemas.microsoft.com/office/drawing/2014/main" id="{53927415-1A29-468D-A3C7-0AAC33981560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827CFAAE-3D02-4ED8-89EA-132213069A2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A46CE3F9-1B9D-4F21-BDB8-E4CC6F6C1510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81AE2D4B-E1F1-44BD-A9B2-1C1567B4D23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C1CFA29B-D68A-4A2C-8D1E-87A3058FE44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9ED55A98-539F-40E8-AAED-C26E4197043C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86">
            <a:extLst>
              <a:ext uri="{FF2B5EF4-FFF2-40B4-BE49-F238E27FC236}">
                <a16:creationId xmlns:a16="http://schemas.microsoft.com/office/drawing/2014/main" id="{586F47AA-F463-47C2-9644-7FD3AA3B068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38322" y="857232"/>
            <a:ext cx="2062372" cy="817572"/>
          </a:xfrm>
          <a:prstGeom prst="rect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fontAlgn="auto">
              <a:spcAft>
                <a:spcPts val="0"/>
              </a:spcAft>
              <a:defRPr/>
            </a:pPr>
            <a:r>
              <a:rPr lang="ja-JP" altLang="en-US" sz="2000" b="1" dirty="0">
                <a:solidFill>
                  <a:schemeClr val="bg1"/>
                </a:solidFill>
                <a:latin typeface="+mn-lt"/>
                <a:ea typeface="+mn-ea"/>
              </a:rPr>
              <a:t>トップ</a:t>
            </a:r>
            <a:endParaRPr lang="ja-JP" altLang="ja-JP" sz="2000" b="1" dirty="0">
              <a:solidFill>
                <a:schemeClr val="bg1"/>
              </a:solidFill>
              <a:latin typeface="+mn-lt"/>
              <a:ea typeface="+mn-ea"/>
            </a:endParaRPr>
          </a:p>
        </p:txBody>
      </p:sp>
      <p:sp>
        <p:nvSpPr>
          <p:cNvPr id="8" name="Rectangle 88">
            <a:extLst>
              <a:ext uri="{FF2B5EF4-FFF2-40B4-BE49-F238E27FC236}">
                <a16:creationId xmlns:a16="http://schemas.microsoft.com/office/drawing/2014/main" id="{F1B98614-F7E8-4849-B92C-182D9B93CB2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96118" y="2619652"/>
            <a:ext cx="1704906" cy="626788"/>
          </a:xfrm>
          <a:prstGeom prst="rect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fontAlgn="auto">
              <a:spcAft>
                <a:spcPts val="0"/>
              </a:spcAft>
              <a:defRPr/>
            </a:pPr>
            <a:r>
              <a:rPr lang="en-US" altLang="ja-JP" sz="2000" b="1" dirty="0">
                <a:solidFill>
                  <a:schemeClr val="bg1"/>
                </a:solidFill>
                <a:latin typeface="+mn-lt"/>
                <a:ea typeface="+mn-ea"/>
              </a:rPr>
              <a:t>C</a:t>
            </a:r>
            <a:r>
              <a:rPr lang="ja-JP" altLang="en-US" sz="2000" b="1" dirty="0">
                <a:solidFill>
                  <a:schemeClr val="bg1"/>
                </a:solidFill>
                <a:latin typeface="+mn-lt"/>
                <a:ea typeface="+mn-ea"/>
              </a:rPr>
              <a:t>事業部</a:t>
            </a:r>
            <a:endParaRPr lang="ja-JP" altLang="ja-JP" sz="2000" b="1" dirty="0">
              <a:solidFill>
                <a:schemeClr val="bg1"/>
              </a:solidFill>
              <a:latin typeface="+mn-lt"/>
              <a:ea typeface="+mn-ea"/>
            </a:endParaRPr>
          </a:p>
        </p:txBody>
      </p:sp>
      <p:cxnSp>
        <p:nvCxnSpPr>
          <p:cNvPr id="35" name="AutoShape 115">
            <a:extLst>
              <a:ext uri="{FF2B5EF4-FFF2-40B4-BE49-F238E27FC236}">
                <a16:creationId xmlns:a16="http://schemas.microsoft.com/office/drawing/2014/main" id="{FCB8FF15-8042-4F44-B8B9-B0BCFA82F218}"/>
              </a:ext>
            </a:extLst>
          </p:cNvPr>
          <p:cNvCxnSpPr>
            <a:cxnSpLocks noChangeShapeType="1"/>
            <a:stCxn id="0" idx="2"/>
            <a:endCxn id="0" idx="0"/>
          </p:cNvCxnSpPr>
          <p:nvPr/>
        </p:nvCxnSpPr>
        <p:spPr bwMode="auto">
          <a:xfrm rot="16200000" flipH="1">
            <a:off x="5336382" y="807244"/>
            <a:ext cx="944562" cy="2679700"/>
          </a:xfrm>
          <a:prstGeom prst="bentConnector3">
            <a:avLst>
              <a:gd name="adj1" fmla="val 71995"/>
            </a:avLst>
          </a:prstGeom>
          <a:ln>
            <a:solidFill>
              <a:schemeClr val="bg1">
                <a:lumMod val="65000"/>
              </a:schemeClr>
            </a:solidFill>
            <a:headEnd/>
            <a:tailE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Rectangle 125">
            <a:extLst>
              <a:ext uri="{FF2B5EF4-FFF2-40B4-BE49-F238E27FC236}">
                <a16:creationId xmlns:a16="http://schemas.microsoft.com/office/drawing/2014/main" id="{9C2194C5-086B-4BA1-BDB7-81420E3AA51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48068" y="2616057"/>
            <a:ext cx="1704908" cy="626788"/>
          </a:xfrm>
          <a:prstGeom prst="rect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fontAlgn="auto">
              <a:spcAft>
                <a:spcPts val="0"/>
              </a:spcAft>
              <a:defRPr/>
            </a:pPr>
            <a:r>
              <a:rPr lang="en-US" altLang="ja-JP" sz="2000" b="1" dirty="0">
                <a:solidFill>
                  <a:schemeClr val="bg1"/>
                </a:solidFill>
                <a:latin typeface="+mn-lt"/>
                <a:ea typeface="+mn-ea"/>
              </a:rPr>
              <a:t>A</a:t>
            </a:r>
            <a:r>
              <a:rPr lang="ja-JP" altLang="en-US" sz="2000" b="1" dirty="0">
                <a:solidFill>
                  <a:schemeClr val="bg1"/>
                </a:solidFill>
                <a:latin typeface="+mn-lt"/>
                <a:ea typeface="+mn-ea"/>
              </a:rPr>
              <a:t>事業部</a:t>
            </a:r>
            <a:endParaRPr lang="ja-JP" altLang="ja-JP" sz="2000" b="1" dirty="0">
              <a:solidFill>
                <a:schemeClr val="bg1"/>
              </a:solidFill>
              <a:latin typeface="+mn-lt"/>
              <a:ea typeface="+mn-ea"/>
            </a:endParaRPr>
          </a:p>
        </p:txBody>
      </p:sp>
      <p:sp>
        <p:nvSpPr>
          <p:cNvPr id="46" name="Rectangle 126">
            <a:extLst>
              <a:ext uri="{FF2B5EF4-FFF2-40B4-BE49-F238E27FC236}">
                <a16:creationId xmlns:a16="http://schemas.microsoft.com/office/drawing/2014/main" id="{BB129BB9-A091-4C6B-80BD-6617289C722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5394" y="4044232"/>
            <a:ext cx="1357322" cy="468312"/>
          </a:xfrm>
          <a:prstGeom prst="rect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fontAlgn="auto">
              <a:spcAft>
                <a:spcPts val="0"/>
              </a:spcAft>
              <a:defRPr/>
            </a:pPr>
            <a:r>
              <a:rPr lang="en-US" altLang="ja-JP" b="1" dirty="0">
                <a:solidFill>
                  <a:schemeClr val="bg1"/>
                </a:solidFill>
                <a:latin typeface="+mn-lt"/>
                <a:ea typeface="+mn-ea"/>
              </a:rPr>
              <a:t>A1</a:t>
            </a:r>
            <a:r>
              <a:rPr lang="ja-JP" altLang="en-US" b="1" dirty="0">
                <a:solidFill>
                  <a:schemeClr val="bg1"/>
                </a:solidFill>
                <a:latin typeface="+mn-lt"/>
                <a:ea typeface="+mn-ea"/>
              </a:rPr>
              <a:t>グループ</a:t>
            </a:r>
            <a:endParaRPr lang="ja-JP" altLang="ja-JP" b="1" dirty="0">
              <a:solidFill>
                <a:schemeClr val="bg1"/>
              </a:solidFill>
              <a:latin typeface="+mn-lt"/>
              <a:ea typeface="+mn-ea"/>
            </a:endParaRPr>
          </a:p>
        </p:txBody>
      </p:sp>
      <p:sp>
        <p:nvSpPr>
          <p:cNvPr id="50" name="Rectangle 130">
            <a:extLst>
              <a:ext uri="{FF2B5EF4-FFF2-40B4-BE49-F238E27FC236}">
                <a16:creationId xmlns:a16="http://schemas.microsoft.com/office/drawing/2014/main" id="{B264D50A-CA98-4C62-AA30-5648B83E780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15594" y="2616057"/>
            <a:ext cx="1704908" cy="626788"/>
          </a:xfrm>
          <a:prstGeom prst="rect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fontAlgn="auto">
              <a:spcAft>
                <a:spcPts val="0"/>
              </a:spcAft>
              <a:defRPr/>
            </a:pPr>
            <a:r>
              <a:rPr lang="en-US" altLang="ja-JP" sz="2000" b="1" dirty="0">
                <a:solidFill>
                  <a:schemeClr val="bg1"/>
                </a:solidFill>
                <a:latin typeface="+mn-lt"/>
                <a:ea typeface="+mn-ea"/>
              </a:rPr>
              <a:t>B</a:t>
            </a:r>
            <a:r>
              <a:rPr lang="ja-JP" altLang="en-US" sz="2000" b="1" dirty="0">
                <a:solidFill>
                  <a:schemeClr val="bg1"/>
                </a:solidFill>
                <a:latin typeface="+mn-lt"/>
                <a:ea typeface="+mn-ea"/>
              </a:rPr>
              <a:t>事業部</a:t>
            </a:r>
            <a:endParaRPr lang="ja-JP" altLang="ja-JP" sz="2000" b="1" dirty="0">
              <a:solidFill>
                <a:schemeClr val="bg1"/>
              </a:solidFill>
              <a:latin typeface="+mn-lt"/>
              <a:ea typeface="+mn-ea"/>
            </a:endParaRPr>
          </a:p>
        </p:txBody>
      </p:sp>
      <p:cxnSp>
        <p:nvCxnSpPr>
          <p:cNvPr id="61" name="AutoShape 141">
            <a:extLst>
              <a:ext uri="{FF2B5EF4-FFF2-40B4-BE49-F238E27FC236}">
                <a16:creationId xmlns:a16="http://schemas.microsoft.com/office/drawing/2014/main" id="{F6454356-1DA4-4F1D-8B3A-FFFE8DDCF49C}"/>
              </a:ext>
            </a:extLst>
          </p:cNvPr>
          <p:cNvCxnSpPr>
            <a:cxnSpLocks noChangeAspect="1" noChangeShapeType="1"/>
            <a:stCxn id="0" idx="0"/>
            <a:endCxn id="0" idx="2"/>
          </p:cNvCxnSpPr>
          <p:nvPr/>
        </p:nvCxnSpPr>
        <p:spPr bwMode="auto">
          <a:xfrm rot="5400000" flipH="1" flipV="1">
            <a:off x="1100932" y="3245644"/>
            <a:ext cx="801687" cy="796925"/>
          </a:xfrm>
          <a:prstGeom prst="bentConnector3">
            <a:avLst>
              <a:gd name="adj1" fmla="val 50000"/>
            </a:avLst>
          </a:prstGeom>
          <a:ln>
            <a:solidFill>
              <a:schemeClr val="bg1">
                <a:lumMod val="65000"/>
              </a:schemeClr>
            </a:solidFill>
            <a:headEnd/>
            <a:tailE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AutoShape 145">
            <a:extLst>
              <a:ext uri="{FF2B5EF4-FFF2-40B4-BE49-F238E27FC236}">
                <a16:creationId xmlns:a16="http://schemas.microsoft.com/office/drawing/2014/main" id="{4569CC80-28F5-4488-B382-C7AF0B0EF964}"/>
              </a:ext>
            </a:extLst>
          </p:cNvPr>
          <p:cNvCxnSpPr>
            <a:cxnSpLocks noChangeShapeType="1"/>
            <a:stCxn id="0" idx="2"/>
            <a:endCxn id="0" idx="0"/>
          </p:cNvCxnSpPr>
          <p:nvPr/>
        </p:nvCxnSpPr>
        <p:spPr bwMode="auto">
          <a:xfrm rot="5400000">
            <a:off x="2713832" y="861219"/>
            <a:ext cx="941387" cy="2568575"/>
          </a:xfrm>
          <a:prstGeom prst="bentConnector3">
            <a:avLst>
              <a:gd name="adj1" fmla="val 72079"/>
            </a:avLst>
          </a:prstGeom>
          <a:ln>
            <a:solidFill>
              <a:schemeClr val="bg1">
                <a:lumMod val="65000"/>
              </a:schemeClr>
            </a:solidFill>
            <a:headEnd/>
            <a:tailE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AutoShape 146">
            <a:extLst>
              <a:ext uri="{FF2B5EF4-FFF2-40B4-BE49-F238E27FC236}">
                <a16:creationId xmlns:a16="http://schemas.microsoft.com/office/drawing/2014/main" id="{C77CDEEB-96B7-4495-8DDC-5B78C704BF5C}"/>
              </a:ext>
            </a:extLst>
          </p:cNvPr>
          <p:cNvCxnSpPr>
            <a:cxnSpLocks noChangeShapeType="1"/>
            <a:stCxn id="0" idx="2"/>
            <a:endCxn id="0" idx="0"/>
          </p:cNvCxnSpPr>
          <p:nvPr/>
        </p:nvCxnSpPr>
        <p:spPr bwMode="auto">
          <a:xfrm rot="5400000">
            <a:off x="3998119" y="2145507"/>
            <a:ext cx="941387" cy="0"/>
          </a:xfrm>
          <a:prstGeom prst="straightConnector1">
            <a:avLst/>
          </a:prstGeom>
          <a:ln>
            <a:solidFill>
              <a:schemeClr val="bg1">
                <a:lumMod val="65000"/>
              </a:schemeClr>
            </a:solidFill>
            <a:headEnd/>
            <a:tailE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" name="Rectangle 126">
            <a:extLst>
              <a:ext uri="{FF2B5EF4-FFF2-40B4-BE49-F238E27FC236}">
                <a16:creationId xmlns:a16="http://schemas.microsoft.com/office/drawing/2014/main" id="{63867AAA-FE6C-47A2-B7D5-E2903948965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68468" y="4049706"/>
            <a:ext cx="1357322" cy="468312"/>
          </a:xfrm>
          <a:prstGeom prst="rect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fontAlgn="auto">
              <a:spcAft>
                <a:spcPts val="0"/>
              </a:spcAft>
              <a:defRPr/>
            </a:pPr>
            <a:r>
              <a:rPr lang="en-US" altLang="ja-JP" b="1" dirty="0">
                <a:solidFill>
                  <a:schemeClr val="bg1"/>
                </a:solidFill>
                <a:latin typeface="+mn-lt"/>
                <a:ea typeface="+mn-ea"/>
              </a:rPr>
              <a:t>A2</a:t>
            </a:r>
            <a:r>
              <a:rPr lang="ja-JP" altLang="en-US" b="1" dirty="0">
                <a:solidFill>
                  <a:schemeClr val="bg1"/>
                </a:solidFill>
                <a:latin typeface="+mn-lt"/>
                <a:ea typeface="+mn-ea"/>
              </a:rPr>
              <a:t>グループ</a:t>
            </a:r>
            <a:endParaRPr lang="ja-JP" altLang="ja-JP" b="1" dirty="0">
              <a:solidFill>
                <a:schemeClr val="bg1"/>
              </a:solidFill>
              <a:latin typeface="+mn-lt"/>
              <a:ea typeface="+mn-ea"/>
            </a:endParaRPr>
          </a:p>
        </p:txBody>
      </p:sp>
      <p:cxnSp>
        <p:nvCxnSpPr>
          <p:cNvPr id="74" name="AutoShape 141">
            <a:extLst>
              <a:ext uri="{FF2B5EF4-FFF2-40B4-BE49-F238E27FC236}">
                <a16:creationId xmlns:a16="http://schemas.microsoft.com/office/drawing/2014/main" id="{86AF6EE5-15AA-4141-AC92-B08DA5A4314D}"/>
              </a:ext>
            </a:extLst>
          </p:cNvPr>
          <p:cNvCxnSpPr>
            <a:cxnSpLocks noChangeAspect="1" noChangeShapeType="1"/>
            <a:stCxn id="0" idx="0"/>
            <a:endCxn id="0" idx="2"/>
          </p:cNvCxnSpPr>
          <p:nvPr/>
        </p:nvCxnSpPr>
        <p:spPr bwMode="auto">
          <a:xfrm rot="16200000" flipV="1">
            <a:off x="1920082" y="3223419"/>
            <a:ext cx="806450" cy="846137"/>
          </a:xfrm>
          <a:prstGeom prst="bentConnector3">
            <a:avLst>
              <a:gd name="adj1" fmla="val 50000"/>
            </a:avLst>
          </a:prstGeom>
          <a:ln>
            <a:solidFill>
              <a:schemeClr val="bg1">
                <a:lumMod val="65000"/>
              </a:schemeClr>
            </a:solidFill>
            <a:headEnd/>
            <a:tailE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8" name="Rectangle 126">
            <a:extLst>
              <a:ext uri="{FF2B5EF4-FFF2-40B4-BE49-F238E27FC236}">
                <a16:creationId xmlns:a16="http://schemas.microsoft.com/office/drawing/2014/main" id="{159317BD-CA5C-43DE-AD3B-60C0D5EE6BC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95796" y="4032258"/>
            <a:ext cx="1357322" cy="468312"/>
          </a:xfrm>
          <a:prstGeom prst="rect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fontAlgn="auto">
              <a:spcAft>
                <a:spcPts val="0"/>
              </a:spcAft>
              <a:defRPr/>
            </a:pPr>
            <a:r>
              <a:rPr lang="en-US" altLang="ja-JP" b="1" dirty="0">
                <a:solidFill>
                  <a:schemeClr val="bg1"/>
                </a:solidFill>
                <a:latin typeface="+mn-lt"/>
                <a:ea typeface="+mn-ea"/>
              </a:rPr>
              <a:t>B1</a:t>
            </a:r>
            <a:r>
              <a:rPr lang="ja-JP" altLang="en-US" b="1" dirty="0">
                <a:solidFill>
                  <a:schemeClr val="bg1"/>
                </a:solidFill>
                <a:latin typeface="+mn-lt"/>
                <a:ea typeface="+mn-ea"/>
              </a:rPr>
              <a:t>グループ</a:t>
            </a:r>
            <a:endParaRPr lang="ja-JP" altLang="ja-JP" b="1" dirty="0">
              <a:solidFill>
                <a:schemeClr val="bg1"/>
              </a:solidFill>
              <a:latin typeface="+mn-lt"/>
              <a:ea typeface="+mn-ea"/>
            </a:endParaRPr>
          </a:p>
        </p:txBody>
      </p:sp>
      <p:cxnSp>
        <p:nvCxnSpPr>
          <p:cNvPr id="124" name="AutoShape 138">
            <a:extLst>
              <a:ext uri="{FF2B5EF4-FFF2-40B4-BE49-F238E27FC236}">
                <a16:creationId xmlns:a16="http://schemas.microsoft.com/office/drawing/2014/main" id="{993BBBA1-67A1-4ACA-8232-37AF65FBC352}"/>
              </a:ext>
            </a:extLst>
          </p:cNvPr>
          <p:cNvCxnSpPr>
            <a:cxnSpLocks noChangeAspect="1" noChangeShapeType="1"/>
            <a:stCxn id="0" idx="2"/>
            <a:endCxn id="0" idx="0"/>
          </p:cNvCxnSpPr>
          <p:nvPr/>
        </p:nvCxnSpPr>
        <p:spPr bwMode="auto">
          <a:xfrm rot="16200000" flipH="1">
            <a:off x="4077494" y="3634582"/>
            <a:ext cx="788987" cy="6350"/>
          </a:xfrm>
          <a:prstGeom prst="straightConnector1">
            <a:avLst/>
          </a:prstGeom>
          <a:ln>
            <a:solidFill>
              <a:schemeClr val="bg1">
                <a:lumMod val="65000"/>
              </a:schemeClr>
            </a:solidFill>
            <a:headEnd/>
            <a:tailE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9" name="Rectangle 88">
            <a:extLst>
              <a:ext uri="{FF2B5EF4-FFF2-40B4-BE49-F238E27FC236}">
                <a16:creationId xmlns:a16="http://schemas.microsoft.com/office/drawing/2014/main" id="{73D66924-0E43-4CD4-928C-EA656DA0DC4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26186" y="1660949"/>
            <a:ext cx="1503400" cy="500066"/>
          </a:xfrm>
          <a:prstGeom prst="rect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fontAlgn="auto">
              <a:spcAft>
                <a:spcPts val="0"/>
              </a:spcAft>
              <a:defRPr/>
            </a:pPr>
            <a:r>
              <a:rPr lang="en-US" altLang="ja-JP" sz="2000" b="1" dirty="0">
                <a:solidFill>
                  <a:schemeClr val="bg1"/>
                </a:solidFill>
                <a:latin typeface="+mn-lt"/>
                <a:ea typeface="+mn-ea"/>
              </a:rPr>
              <a:t>D</a:t>
            </a:r>
            <a:r>
              <a:rPr lang="ja-JP" altLang="en-US" sz="2000" b="1" dirty="0">
                <a:solidFill>
                  <a:schemeClr val="bg1"/>
                </a:solidFill>
                <a:latin typeface="+mn-lt"/>
                <a:ea typeface="+mn-ea"/>
              </a:rPr>
              <a:t>室</a:t>
            </a:r>
            <a:endParaRPr lang="en-US" altLang="ja-JP" sz="2000" b="1" dirty="0">
              <a:solidFill>
                <a:schemeClr val="bg1"/>
              </a:solidFill>
              <a:latin typeface="+mn-lt"/>
              <a:ea typeface="+mn-ea"/>
            </a:endParaRPr>
          </a:p>
        </p:txBody>
      </p:sp>
      <p:sp>
        <p:nvSpPr>
          <p:cNvPr id="134" name="Rectangle 126">
            <a:extLst>
              <a:ext uri="{FF2B5EF4-FFF2-40B4-BE49-F238E27FC236}">
                <a16:creationId xmlns:a16="http://schemas.microsoft.com/office/drawing/2014/main" id="{7F6898C0-D863-447D-B368-BADA0B1521E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15008" y="4044232"/>
            <a:ext cx="1357322" cy="468312"/>
          </a:xfrm>
          <a:prstGeom prst="rect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fontAlgn="auto">
              <a:spcAft>
                <a:spcPts val="0"/>
              </a:spcAft>
              <a:defRPr/>
            </a:pPr>
            <a:r>
              <a:rPr lang="en-US" altLang="ja-JP" b="1" dirty="0">
                <a:solidFill>
                  <a:schemeClr val="bg1"/>
                </a:solidFill>
                <a:latin typeface="+mn-lt"/>
                <a:ea typeface="+mn-ea"/>
              </a:rPr>
              <a:t>C1</a:t>
            </a:r>
            <a:r>
              <a:rPr lang="ja-JP" altLang="en-US" b="1" dirty="0">
                <a:solidFill>
                  <a:schemeClr val="bg1"/>
                </a:solidFill>
                <a:latin typeface="+mn-lt"/>
                <a:ea typeface="+mn-ea"/>
              </a:rPr>
              <a:t>グループ</a:t>
            </a:r>
            <a:endParaRPr lang="ja-JP" altLang="ja-JP" b="1" dirty="0">
              <a:solidFill>
                <a:schemeClr val="bg1"/>
              </a:solidFill>
              <a:latin typeface="+mn-lt"/>
              <a:ea typeface="+mn-ea"/>
            </a:endParaRPr>
          </a:p>
        </p:txBody>
      </p:sp>
      <p:sp>
        <p:nvSpPr>
          <p:cNvPr id="137" name="Rectangle 126">
            <a:extLst>
              <a:ext uri="{FF2B5EF4-FFF2-40B4-BE49-F238E27FC236}">
                <a16:creationId xmlns:a16="http://schemas.microsoft.com/office/drawing/2014/main" id="{8E41AA72-6BB4-4B90-B3CD-21B7F85C227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58082" y="4049706"/>
            <a:ext cx="1357322" cy="468312"/>
          </a:xfrm>
          <a:prstGeom prst="rect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fontAlgn="auto">
              <a:spcAft>
                <a:spcPts val="0"/>
              </a:spcAft>
              <a:defRPr/>
            </a:pPr>
            <a:r>
              <a:rPr lang="en-US" altLang="ja-JP" b="1" dirty="0">
                <a:solidFill>
                  <a:schemeClr val="bg1"/>
                </a:solidFill>
                <a:latin typeface="+mn-lt"/>
                <a:ea typeface="+mn-ea"/>
              </a:rPr>
              <a:t>C2</a:t>
            </a:r>
            <a:r>
              <a:rPr lang="ja-JP" altLang="en-US" b="1" dirty="0">
                <a:solidFill>
                  <a:schemeClr val="bg1"/>
                </a:solidFill>
                <a:latin typeface="+mn-lt"/>
                <a:ea typeface="+mn-ea"/>
              </a:rPr>
              <a:t>グループ</a:t>
            </a:r>
            <a:endParaRPr lang="ja-JP" altLang="ja-JP" b="1" dirty="0">
              <a:solidFill>
                <a:schemeClr val="bg1"/>
              </a:solidFill>
              <a:latin typeface="+mn-lt"/>
              <a:ea typeface="+mn-ea"/>
            </a:endParaRPr>
          </a:p>
        </p:txBody>
      </p:sp>
      <p:cxnSp>
        <p:nvCxnSpPr>
          <p:cNvPr id="142" name="AutoShape 141">
            <a:extLst>
              <a:ext uri="{FF2B5EF4-FFF2-40B4-BE49-F238E27FC236}">
                <a16:creationId xmlns:a16="http://schemas.microsoft.com/office/drawing/2014/main" id="{B6FE78D1-8259-4E50-A25F-AA0258216B16}"/>
              </a:ext>
            </a:extLst>
          </p:cNvPr>
          <p:cNvCxnSpPr>
            <a:cxnSpLocks noChangeAspect="1" noChangeShapeType="1"/>
            <a:stCxn id="0" idx="0"/>
            <a:endCxn id="0" idx="2"/>
          </p:cNvCxnSpPr>
          <p:nvPr/>
        </p:nvCxnSpPr>
        <p:spPr bwMode="auto">
          <a:xfrm rot="5400000" flipH="1" flipV="1">
            <a:off x="6372226" y="3268662"/>
            <a:ext cx="798512" cy="754063"/>
          </a:xfrm>
          <a:prstGeom prst="bentConnector3">
            <a:avLst>
              <a:gd name="adj1" fmla="val 50000"/>
            </a:avLst>
          </a:prstGeom>
          <a:ln>
            <a:solidFill>
              <a:schemeClr val="bg1">
                <a:lumMod val="65000"/>
              </a:schemeClr>
            </a:solidFill>
            <a:headEnd/>
            <a:tailE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3" name="AutoShape 141">
            <a:extLst>
              <a:ext uri="{FF2B5EF4-FFF2-40B4-BE49-F238E27FC236}">
                <a16:creationId xmlns:a16="http://schemas.microsoft.com/office/drawing/2014/main" id="{CD940D0F-4EAF-4509-9F7E-C5602083286B}"/>
              </a:ext>
            </a:extLst>
          </p:cNvPr>
          <p:cNvCxnSpPr>
            <a:cxnSpLocks noChangeAspect="1" noChangeShapeType="1"/>
            <a:stCxn id="0" idx="0"/>
            <a:endCxn id="0" idx="2"/>
          </p:cNvCxnSpPr>
          <p:nvPr/>
        </p:nvCxnSpPr>
        <p:spPr bwMode="auto">
          <a:xfrm rot="16200000" flipV="1">
            <a:off x="7191375" y="3203576"/>
            <a:ext cx="803275" cy="889000"/>
          </a:xfrm>
          <a:prstGeom prst="bentConnector3">
            <a:avLst>
              <a:gd name="adj1" fmla="val 50000"/>
            </a:avLst>
          </a:prstGeom>
          <a:ln>
            <a:solidFill>
              <a:schemeClr val="bg1">
                <a:lumMod val="65000"/>
              </a:schemeClr>
            </a:solidFill>
            <a:headEnd/>
            <a:tailE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4" name="Rectangle 126">
            <a:extLst>
              <a:ext uri="{FF2B5EF4-FFF2-40B4-BE49-F238E27FC236}">
                <a16:creationId xmlns:a16="http://schemas.microsoft.com/office/drawing/2014/main" id="{2F648F91-490E-4223-83D6-BD0D3EC97DE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1146" y="5389580"/>
            <a:ext cx="1146210" cy="468312"/>
          </a:xfrm>
          <a:prstGeom prst="rect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fontAlgn="auto">
              <a:spcAft>
                <a:spcPts val="0"/>
              </a:spcAft>
              <a:defRPr/>
            </a:pPr>
            <a:r>
              <a:rPr lang="en-US" altLang="ja-JP" b="1" dirty="0">
                <a:solidFill>
                  <a:schemeClr val="bg1"/>
                </a:solidFill>
                <a:latin typeface="+mn-lt"/>
                <a:ea typeface="+mn-ea"/>
              </a:rPr>
              <a:t>a1</a:t>
            </a:r>
            <a:r>
              <a:rPr lang="ja-JP" altLang="en-US" b="1" dirty="0">
                <a:solidFill>
                  <a:schemeClr val="bg1"/>
                </a:solidFill>
                <a:latin typeface="+mn-lt"/>
                <a:ea typeface="+mn-ea"/>
              </a:rPr>
              <a:t>チーム</a:t>
            </a:r>
            <a:endParaRPr lang="ja-JP" altLang="ja-JP" b="1" dirty="0">
              <a:solidFill>
                <a:schemeClr val="bg1"/>
              </a:solidFill>
              <a:latin typeface="+mn-lt"/>
              <a:ea typeface="+mn-ea"/>
            </a:endParaRPr>
          </a:p>
        </p:txBody>
      </p:sp>
      <p:sp>
        <p:nvSpPr>
          <p:cNvPr id="155" name="Rectangle 126">
            <a:extLst>
              <a:ext uri="{FF2B5EF4-FFF2-40B4-BE49-F238E27FC236}">
                <a16:creationId xmlns:a16="http://schemas.microsoft.com/office/drawing/2014/main" id="{BB24AF21-7B2A-473D-9BB2-4B6C114A6C5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71868" y="5395054"/>
            <a:ext cx="1146210" cy="468312"/>
          </a:xfrm>
          <a:prstGeom prst="rect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fontAlgn="auto">
              <a:spcAft>
                <a:spcPts val="0"/>
              </a:spcAft>
              <a:defRPr/>
            </a:pPr>
            <a:r>
              <a:rPr lang="en-US" altLang="ja-JP" b="1" dirty="0">
                <a:solidFill>
                  <a:schemeClr val="bg1"/>
                </a:solidFill>
                <a:latin typeface="+mn-lt"/>
                <a:ea typeface="+mn-ea"/>
              </a:rPr>
              <a:t>A3</a:t>
            </a:r>
            <a:r>
              <a:rPr lang="ja-JP" altLang="en-US" b="1" dirty="0">
                <a:solidFill>
                  <a:schemeClr val="bg1"/>
                </a:solidFill>
                <a:latin typeface="+mn-lt"/>
                <a:ea typeface="+mn-ea"/>
              </a:rPr>
              <a:t>チーム</a:t>
            </a:r>
            <a:endParaRPr lang="ja-JP" altLang="ja-JP" b="1" dirty="0">
              <a:solidFill>
                <a:schemeClr val="bg1"/>
              </a:solidFill>
              <a:latin typeface="+mn-lt"/>
              <a:ea typeface="+mn-ea"/>
            </a:endParaRPr>
          </a:p>
        </p:txBody>
      </p:sp>
      <p:cxnSp>
        <p:nvCxnSpPr>
          <p:cNvPr id="156" name="AutoShape 141">
            <a:extLst>
              <a:ext uri="{FF2B5EF4-FFF2-40B4-BE49-F238E27FC236}">
                <a16:creationId xmlns:a16="http://schemas.microsoft.com/office/drawing/2014/main" id="{5C34C986-A75D-48A9-B078-7CAF35655E3C}"/>
              </a:ext>
            </a:extLst>
          </p:cNvPr>
          <p:cNvCxnSpPr>
            <a:cxnSpLocks noChangeAspect="1" noChangeShapeType="1"/>
            <a:stCxn id="0" idx="0"/>
            <a:endCxn id="0" idx="2"/>
          </p:cNvCxnSpPr>
          <p:nvPr/>
        </p:nvCxnSpPr>
        <p:spPr bwMode="auto">
          <a:xfrm rot="5400000" flipH="1" flipV="1">
            <a:off x="1579563" y="4222750"/>
            <a:ext cx="871538" cy="1462087"/>
          </a:xfrm>
          <a:prstGeom prst="bentConnector3">
            <a:avLst>
              <a:gd name="adj1" fmla="val 50000"/>
            </a:avLst>
          </a:prstGeom>
          <a:ln>
            <a:solidFill>
              <a:schemeClr val="bg1">
                <a:lumMod val="65000"/>
              </a:schemeClr>
            </a:solidFill>
            <a:headEnd/>
            <a:tailE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7" name="AutoShape 141">
            <a:extLst>
              <a:ext uri="{FF2B5EF4-FFF2-40B4-BE49-F238E27FC236}">
                <a16:creationId xmlns:a16="http://schemas.microsoft.com/office/drawing/2014/main" id="{087AC96A-4689-4E29-B02F-BF9DA134B634}"/>
              </a:ext>
            </a:extLst>
          </p:cNvPr>
          <p:cNvCxnSpPr>
            <a:cxnSpLocks noChangeAspect="1" noChangeShapeType="1"/>
            <a:stCxn id="0" idx="0"/>
            <a:endCxn id="0" idx="2"/>
          </p:cNvCxnSpPr>
          <p:nvPr/>
        </p:nvCxnSpPr>
        <p:spPr bwMode="auto">
          <a:xfrm rot="16200000" flipV="1">
            <a:off x="3007519" y="4256881"/>
            <a:ext cx="876300" cy="1398588"/>
          </a:xfrm>
          <a:prstGeom prst="bentConnector3">
            <a:avLst>
              <a:gd name="adj1" fmla="val 50000"/>
            </a:avLst>
          </a:prstGeom>
          <a:ln>
            <a:solidFill>
              <a:schemeClr val="bg1">
                <a:lumMod val="65000"/>
              </a:schemeClr>
            </a:solidFill>
            <a:headEnd/>
            <a:tailE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0" name="Rectangle 126">
            <a:extLst>
              <a:ext uri="{FF2B5EF4-FFF2-40B4-BE49-F238E27FC236}">
                <a16:creationId xmlns:a16="http://schemas.microsoft.com/office/drawing/2014/main" id="{22C0BF4E-7E3E-4D29-A257-A792C095A55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67616" y="5395054"/>
            <a:ext cx="1146210" cy="468312"/>
          </a:xfrm>
          <a:prstGeom prst="rect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fontAlgn="auto">
              <a:spcAft>
                <a:spcPts val="0"/>
              </a:spcAft>
              <a:defRPr/>
            </a:pPr>
            <a:r>
              <a:rPr lang="en-US" altLang="ja-JP" b="1" dirty="0">
                <a:solidFill>
                  <a:schemeClr val="bg1"/>
                </a:solidFill>
                <a:latin typeface="+mn-lt"/>
                <a:ea typeface="+mn-ea"/>
              </a:rPr>
              <a:t>a2</a:t>
            </a:r>
            <a:r>
              <a:rPr lang="ja-JP" altLang="en-US" b="1" dirty="0">
                <a:solidFill>
                  <a:schemeClr val="bg1"/>
                </a:solidFill>
                <a:latin typeface="+mn-lt"/>
                <a:ea typeface="+mn-ea"/>
              </a:rPr>
              <a:t>チーム</a:t>
            </a:r>
            <a:endParaRPr lang="ja-JP" altLang="ja-JP" b="1" dirty="0">
              <a:solidFill>
                <a:schemeClr val="bg1"/>
              </a:solidFill>
              <a:latin typeface="+mn-lt"/>
              <a:ea typeface="+mn-ea"/>
            </a:endParaRPr>
          </a:p>
        </p:txBody>
      </p:sp>
      <p:cxnSp>
        <p:nvCxnSpPr>
          <p:cNvPr id="161" name="AutoShape 138">
            <a:extLst>
              <a:ext uri="{FF2B5EF4-FFF2-40B4-BE49-F238E27FC236}">
                <a16:creationId xmlns:a16="http://schemas.microsoft.com/office/drawing/2014/main" id="{688E821A-4642-4F1C-A014-9D544F6CF8EA}"/>
              </a:ext>
            </a:extLst>
          </p:cNvPr>
          <p:cNvCxnSpPr>
            <a:cxnSpLocks noChangeAspect="1" noChangeShapeType="1"/>
            <a:stCxn id="0" idx="2"/>
            <a:endCxn id="0" idx="0"/>
          </p:cNvCxnSpPr>
          <p:nvPr/>
        </p:nvCxnSpPr>
        <p:spPr bwMode="auto">
          <a:xfrm rot="5400000">
            <a:off x="2305050" y="4953000"/>
            <a:ext cx="876300" cy="6350"/>
          </a:xfrm>
          <a:prstGeom prst="straightConnector1">
            <a:avLst/>
          </a:prstGeom>
          <a:ln>
            <a:solidFill>
              <a:schemeClr val="bg1">
                <a:lumMod val="65000"/>
              </a:schemeClr>
            </a:solidFill>
            <a:headEnd/>
            <a:tailE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8" name="図形 167">
            <a:extLst>
              <a:ext uri="{FF2B5EF4-FFF2-40B4-BE49-F238E27FC236}">
                <a16:creationId xmlns:a16="http://schemas.microsoft.com/office/drawing/2014/main" id="{4F451C3B-96B3-413F-BD53-CF85D3B21878}"/>
              </a:ext>
            </a:extLst>
          </p:cNvPr>
          <p:cNvCxnSpPr>
            <a:stCxn id="0" idx="2"/>
            <a:endCxn id="0" idx="1"/>
          </p:cNvCxnSpPr>
          <p:nvPr/>
        </p:nvCxnSpPr>
        <p:spPr>
          <a:xfrm rot="16200000" flipH="1">
            <a:off x="5329238" y="814388"/>
            <a:ext cx="236537" cy="1957387"/>
          </a:xfrm>
          <a:prstGeom prst="bentConnector2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5" name="正方形/長方形 214">
            <a:extLst>
              <a:ext uri="{FF2B5EF4-FFF2-40B4-BE49-F238E27FC236}">
                <a16:creationId xmlns:a16="http://schemas.microsoft.com/office/drawing/2014/main" id="{A76AF753-949E-4ACA-B65A-9576545BFEAD}"/>
              </a:ext>
            </a:extLst>
          </p:cNvPr>
          <p:cNvSpPr/>
          <p:nvPr/>
        </p:nvSpPr>
        <p:spPr>
          <a:xfrm>
            <a:off x="0" y="6357958"/>
            <a:ext cx="9144000" cy="500042"/>
          </a:xfrm>
          <a:prstGeom prst="rect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216" name="正方形/長方形 215">
            <a:extLst>
              <a:ext uri="{FF2B5EF4-FFF2-40B4-BE49-F238E27FC236}">
                <a16:creationId xmlns:a16="http://schemas.microsoft.com/office/drawing/2014/main" id="{774F7FF4-6EB8-4EEF-B51E-6329AB02235D}"/>
              </a:ext>
            </a:extLst>
          </p:cNvPr>
          <p:cNvSpPr/>
          <p:nvPr/>
        </p:nvSpPr>
        <p:spPr>
          <a:xfrm>
            <a:off x="-32" y="470169"/>
            <a:ext cx="9144000" cy="45719"/>
          </a:xfrm>
          <a:prstGeom prst="rect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217" name="正方形/長方形 216">
            <a:extLst>
              <a:ext uri="{FF2B5EF4-FFF2-40B4-BE49-F238E27FC236}">
                <a16:creationId xmlns:a16="http://schemas.microsoft.com/office/drawing/2014/main" id="{F4D20134-F8A1-4BAF-BA59-437884D58054}"/>
              </a:ext>
            </a:extLst>
          </p:cNvPr>
          <p:cNvSpPr/>
          <p:nvPr/>
        </p:nvSpPr>
        <p:spPr>
          <a:xfrm>
            <a:off x="5286375" y="5103813"/>
            <a:ext cx="3643313" cy="1000125"/>
          </a:xfrm>
          <a:prstGeom prst="rect">
            <a:avLst/>
          </a:prstGeom>
          <a:solidFill>
            <a:schemeClr val="bg1"/>
          </a:solidFill>
          <a:ln w="31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dirty="0">
                <a:solidFill>
                  <a:schemeClr val="tx1"/>
                </a:solidFill>
              </a:rPr>
              <a:t>コメント欄</a:t>
            </a:r>
          </a:p>
        </p:txBody>
      </p:sp>
      <p:sp>
        <p:nvSpPr>
          <p:cNvPr id="2108" name="テキスト ボックス 225">
            <a:extLst>
              <a:ext uri="{FF2B5EF4-FFF2-40B4-BE49-F238E27FC236}">
                <a16:creationId xmlns:a16="http://schemas.microsoft.com/office/drawing/2014/main" id="{3A4499C8-DE56-406E-A94C-4305265AC51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7188" y="44450"/>
            <a:ext cx="1112837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ja-JP" altLang="en-US" sz="2400" b="1">
                <a:latin typeface="Calibri" panose="020F0502020204030204" pitchFamily="34" charset="0"/>
              </a:rPr>
              <a:t>組織図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</TotalTime>
  <Words>28</Words>
  <Application>Microsoft Office PowerPoint</Application>
  <PresentationFormat>画面に合わせる (4:3)</PresentationFormat>
  <Paragraphs>16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Arial</vt:lpstr>
      <vt:lpstr>ＭＳ Ｐゴシック</vt:lpstr>
      <vt:lpstr>Calibri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description>大きな組織、複雑な組織におススメの組織図のテンプレートです。企画書・提案書にご利用ください。</dc:description>
  <cp:revision>2</cp:revision>
  <dcterms:created xsi:type="dcterms:W3CDTF">2009-02-20T09:16:29Z</dcterms:created>
  <dcterms:modified xsi:type="dcterms:W3CDTF">2021-08-07T09:23:04Z</dcterms:modified>
</cp:coreProperties>
</file>